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335" r:id="rId4"/>
    <p:sldId id="336" r:id="rId5"/>
    <p:sldId id="337" r:id="rId6"/>
    <p:sldId id="340" r:id="rId7"/>
    <p:sldId id="339" r:id="rId8"/>
    <p:sldId id="350" r:id="rId9"/>
    <p:sldId id="351" r:id="rId10"/>
    <p:sldId id="341" r:id="rId11"/>
    <p:sldId id="342" r:id="rId12"/>
    <p:sldId id="352" r:id="rId13"/>
    <p:sldId id="35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157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77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FFD161F-2030-C3C0-B8F6-C177458D9B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5952" y="762000"/>
            <a:ext cx="3952096" cy="172983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7C9316F-6645-99E7-19A2-E5F246E814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5204624"/>
            <a:ext cx="4419600" cy="118102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92294D5-1483-DE4A-E04E-96471C98B8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143124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F3092CB-7D7B-EC60-2749-FFC176F089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264" y="1219200"/>
            <a:ext cx="7471471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51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92294D5-1483-DE4A-E04E-96471C98B8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143124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9893D50-FC0E-EF75-AB07-A20B148363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622" y="1181100"/>
            <a:ext cx="7290756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1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92294D5-1483-DE4A-E04E-96471C98B8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143124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7B29C88-1345-5F9F-A3BA-4C772965F5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913" y="990600"/>
            <a:ext cx="7466173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883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92294D5-1483-DE4A-E04E-96471C98B8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143124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C53D794-0A30-1C18-9F12-0F9059E968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91" y="1198033"/>
            <a:ext cx="7727017" cy="4461933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7CDF365-7630-9A65-2F6E-F80AD7CB51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2684" y="6100133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200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92294D5-1483-DE4A-E04E-96471C98B8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143124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0B25AB4-C737-FAA9-06D3-0596943B2D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658" y="1257300"/>
            <a:ext cx="7352684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92294D5-1483-DE4A-E04E-96471C98B8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143124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7A1624B-D5C2-3C50-908B-B45A4A8C8F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651" y="1219200"/>
            <a:ext cx="7352697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376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92294D5-1483-DE4A-E04E-96471C98B8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143124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7B29C88-1345-5F9F-A3BA-4C772965F5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913" y="990600"/>
            <a:ext cx="7466173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424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92294D5-1483-DE4A-E04E-96471C98B8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143124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C53D794-0A30-1C18-9F12-0F9059E968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91" y="1198033"/>
            <a:ext cx="7727017" cy="446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269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92294D5-1483-DE4A-E04E-96471C98B8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143124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51D006E-C2F1-6430-0521-8F7A55388B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265" y="1104900"/>
            <a:ext cx="7757469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724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92294D5-1483-DE4A-E04E-96471C98B8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143124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7B2F13B-45E7-5D6D-EC9E-B646D98BF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885" y="1143000"/>
            <a:ext cx="748423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249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92294D5-1483-DE4A-E04E-96471C98B8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143124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7B29C88-1345-5F9F-A3BA-4C772965F5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913" y="990600"/>
            <a:ext cx="7466173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432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92294D5-1483-DE4A-E04E-96471C98B8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143124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C53D794-0A30-1C18-9F12-0F9059E968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91" y="1198033"/>
            <a:ext cx="7727017" cy="446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149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1514</TotalTime>
  <Words>0</Words>
  <Application>Microsoft Office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29</cp:revision>
  <dcterms:created xsi:type="dcterms:W3CDTF">2010-09-08T15:04:56Z</dcterms:created>
  <dcterms:modified xsi:type="dcterms:W3CDTF">2023-03-18T20:59:56Z</dcterms:modified>
</cp:coreProperties>
</file>