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0" r:id="rId3"/>
    <p:sldId id="335" r:id="rId4"/>
    <p:sldId id="336" r:id="rId5"/>
    <p:sldId id="337" r:id="rId6"/>
    <p:sldId id="338" r:id="rId7"/>
    <p:sldId id="339" r:id="rId8"/>
    <p:sldId id="351" r:id="rId9"/>
    <p:sldId id="352" r:id="rId10"/>
    <p:sldId id="340" r:id="rId11"/>
    <p:sldId id="341" r:id="rId12"/>
    <p:sldId id="353" r:id="rId13"/>
    <p:sldId id="354" r:id="rId14"/>
    <p:sldId id="342" r:id="rId15"/>
    <p:sldId id="343" r:id="rId16"/>
    <p:sldId id="355" r:id="rId17"/>
    <p:sldId id="35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725" y="29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2707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25AE7E8-C974-0703-F49D-6A960858E2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1672" y="685800"/>
            <a:ext cx="6888656" cy="19812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8A93D0E-1869-6498-2B74-F29F242122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5105400"/>
            <a:ext cx="5015669" cy="131834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F985A44-31D3-D139-9EA0-6B1B0547B5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914400"/>
            <a:ext cx="9144000" cy="528373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2A5DBE5-4BB0-C1FD-1517-96202E305D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52400"/>
            <a:ext cx="2133600" cy="518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455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D2BC0A0-C4E7-7DB6-114B-93026EF077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990600"/>
            <a:ext cx="9448800" cy="550451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903C966-78A8-88EE-14CD-393879482F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52400"/>
            <a:ext cx="2133600" cy="518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081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6A741CD-F32E-F316-A58C-5C1417DD52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914400"/>
            <a:ext cx="9448800" cy="53241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FE79EBF-BE45-66B7-3E85-A2023FFF7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52400"/>
            <a:ext cx="2133600" cy="518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033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AD76662-C9AA-D750-B40E-D90514C577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4864" y="838200"/>
            <a:ext cx="9802272" cy="548414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4723681-9865-7096-1C5A-ADA95FBA70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52400"/>
            <a:ext cx="2133600" cy="518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2702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B3ECD35-7CFB-FA41-0079-5298C3003C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7300" y="671119"/>
            <a:ext cx="9677400" cy="559870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A362295-7E3F-B5EC-7593-F9D4B42A82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52400"/>
            <a:ext cx="2133600" cy="518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6874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214A630-7EC4-21B6-2BD1-27C1ECA4C7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9700" y="1143000"/>
            <a:ext cx="9372600" cy="52767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CD21818-EB5B-47B4-F5CE-6CCA35062B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52400"/>
            <a:ext cx="2133600" cy="518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3625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6A741CD-F32E-F316-A58C-5C1417DD52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914400"/>
            <a:ext cx="9448800" cy="53241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FE79EBF-BE45-66B7-3E85-A2023FFF7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52400"/>
            <a:ext cx="2133600" cy="518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2189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AD76662-C9AA-D750-B40E-D90514C577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4864" y="838200"/>
            <a:ext cx="9802272" cy="548414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4723681-9865-7096-1C5A-ADA95FBA70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52400"/>
            <a:ext cx="2133600" cy="51871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4AC6D3F4-3292-6E6F-9477-F31E46AC42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01400" y="5960348"/>
            <a:ext cx="717002" cy="7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65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9E32C42-2E44-9094-7A73-5394FDA9FF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52400"/>
            <a:ext cx="2133600" cy="51871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CD7D87F-B057-DF5F-2514-5BCBD94CF5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7300" y="914400"/>
            <a:ext cx="9677400" cy="5366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33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E0EC5CC-F04A-D3E1-3325-DC124E0E68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990600"/>
            <a:ext cx="9525000" cy="518528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FE099CA-37A6-309A-27FD-1AEE829511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52400"/>
            <a:ext cx="2133600" cy="518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283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6A741CD-F32E-F316-A58C-5C1417DD52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914400"/>
            <a:ext cx="9448800" cy="53241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FE79EBF-BE45-66B7-3E85-A2023FFF7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52400"/>
            <a:ext cx="2133600" cy="518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647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AD76662-C9AA-D750-B40E-D90514C577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4864" y="838200"/>
            <a:ext cx="9802272" cy="548414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4723681-9865-7096-1C5A-ADA95FBA70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52400"/>
            <a:ext cx="2133600" cy="518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663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2DE4C24-819F-DA92-60F3-67CDBC3901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8466" y="733700"/>
            <a:ext cx="9635067" cy="53906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E3465FD-7878-026A-09A0-3CFC9303E4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52400"/>
            <a:ext cx="2133600" cy="518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913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4AFCEC0-EC77-7100-A32C-80D7088F25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900" y="1066800"/>
            <a:ext cx="9220200" cy="523765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74B9A6E-C4F4-A5D4-B0D9-C2FAF79F6A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52400"/>
            <a:ext cx="2133600" cy="518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145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6A741CD-F32E-F316-A58C-5C1417DD52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914400"/>
            <a:ext cx="9448800" cy="53241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FE79EBF-BE45-66B7-3E85-A2023FFF7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52400"/>
            <a:ext cx="2133600" cy="518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126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AD76662-C9AA-D750-B40E-D90514C577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4864" y="838200"/>
            <a:ext cx="9802272" cy="548414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4723681-9865-7096-1C5A-ADA95FBA70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52400"/>
            <a:ext cx="2133600" cy="518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396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1502</TotalTime>
  <Words>0</Words>
  <Application>Microsoft Office PowerPoint</Application>
  <PresentationFormat>Widescreen</PresentationFormat>
  <Paragraphs>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29</cp:revision>
  <dcterms:created xsi:type="dcterms:W3CDTF">2010-09-08T15:04:56Z</dcterms:created>
  <dcterms:modified xsi:type="dcterms:W3CDTF">2023-03-18T15:56:29Z</dcterms:modified>
</cp:coreProperties>
</file>