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35" r:id="rId4"/>
    <p:sldId id="336" r:id="rId5"/>
    <p:sldId id="337" r:id="rId6"/>
    <p:sldId id="338" r:id="rId7"/>
    <p:sldId id="339" r:id="rId8"/>
    <p:sldId id="345" r:id="rId9"/>
    <p:sldId id="346" r:id="rId10"/>
    <p:sldId id="340" r:id="rId11"/>
    <p:sldId id="341" r:id="rId12"/>
    <p:sldId id="347" r:id="rId13"/>
    <p:sldId id="348" r:id="rId14"/>
    <p:sldId id="342" r:id="rId15"/>
    <p:sldId id="343" r:id="rId16"/>
    <p:sldId id="349" r:id="rId17"/>
    <p:sldId id="35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157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5AE7E8-C974-0703-F49D-6A960858E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094" y="762000"/>
            <a:ext cx="6093811" cy="1752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8A93D0E-1869-6498-2B74-F29F24212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944" y="5029200"/>
            <a:ext cx="5015669" cy="131834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E32C42-2E44-9094-7A73-5394FDA9F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33600" cy="5187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F985A44-31D3-D139-9EA0-6B1B0547B5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669" y="1257300"/>
            <a:ext cx="7516661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455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E32C42-2E44-9094-7A73-5394FDA9F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33600" cy="5187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D2BC0A0-C4E7-7DB6-114B-93026EF077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161" y="1257300"/>
            <a:ext cx="7455678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081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E32C42-2E44-9094-7A73-5394FDA9F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33600" cy="5187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6A741CD-F32E-F316-A58C-5C1417DD52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472" y="1295400"/>
            <a:ext cx="757305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483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E32C42-2E44-9094-7A73-5394FDA9F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33600" cy="5187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AD76662-C9AA-D750-B40E-D90514C577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440" y="1295400"/>
            <a:ext cx="762712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581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E32C42-2E44-9094-7A73-5394FDA9F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33600" cy="5187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B3ECD35-7CFB-FA41-0079-5298C3003C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345" y="1219200"/>
            <a:ext cx="7639309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687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E32C42-2E44-9094-7A73-5394FDA9F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33600" cy="5187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214A630-7EC4-21B6-2BD1-27C1ECA4C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597" y="1371600"/>
            <a:ext cx="7308806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362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E32C42-2E44-9094-7A73-5394FDA9F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33600" cy="5187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6A741CD-F32E-F316-A58C-5C1417DD52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472" y="1295400"/>
            <a:ext cx="757305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450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E32C42-2E44-9094-7A73-5394FDA9F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33600" cy="5187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AD76662-C9AA-D750-B40E-D90514C577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440" y="1295400"/>
            <a:ext cx="7627120" cy="42672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B25A4D8-223B-A7D0-822F-EF0FAA762C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2684" y="6100133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527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E32C42-2E44-9094-7A73-5394FDA9F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33600" cy="5187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CD7D87F-B057-DF5F-2514-5BCBD94CF5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442" y="1295400"/>
            <a:ext cx="7695116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E32C42-2E44-9094-7A73-5394FDA9F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33600" cy="5187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E0EC5CC-F04A-D3E1-3325-DC124E0E6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698" y="1371600"/>
            <a:ext cx="7558603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283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E32C42-2E44-9094-7A73-5394FDA9F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33600" cy="5187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6A741CD-F32E-F316-A58C-5C1417DD52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472" y="1295400"/>
            <a:ext cx="757305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647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E32C42-2E44-9094-7A73-5394FDA9F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33600" cy="5187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AD76662-C9AA-D750-B40E-D90514C577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440" y="1295400"/>
            <a:ext cx="762712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663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E32C42-2E44-9094-7A73-5394FDA9F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33600" cy="5187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2DE4C24-819F-DA92-60F3-67CDBC3901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539" y="1333500"/>
            <a:ext cx="7490922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913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E32C42-2E44-9094-7A73-5394FDA9F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33600" cy="5187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4AFCEC0-EC77-7100-A32C-80D7088F25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077" y="1295400"/>
            <a:ext cx="751184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145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E32C42-2E44-9094-7A73-5394FDA9F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33600" cy="5187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6A741CD-F32E-F316-A58C-5C1417DD52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472" y="1295400"/>
            <a:ext cx="757305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191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E32C42-2E44-9094-7A73-5394FDA9F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33600" cy="5187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AD76662-C9AA-D750-B40E-D90514C577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440" y="1295400"/>
            <a:ext cx="762712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768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28</cp:revision>
  <dcterms:created xsi:type="dcterms:W3CDTF">2010-09-08T15:04:56Z</dcterms:created>
  <dcterms:modified xsi:type="dcterms:W3CDTF">2023-03-18T15:49:31Z</dcterms:modified>
</cp:coreProperties>
</file>