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96" r:id="rId4"/>
    <p:sldId id="297" r:id="rId5"/>
    <p:sldId id="298" r:id="rId6"/>
    <p:sldId id="301" r:id="rId7"/>
    <p:sldId id="299" r:id="rId8"/>
    <p:sldId id="300" r:id="rId9"/>
    <p:sldId id="29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B59048-087B-C804-08BB-C9A1DC772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9638" y="937331"/>
            <a:ext cx="7112724" cy="205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A4E394-02C1-D7E2-A9E9-29964F123F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486400"/>
            <a:ext cx="5362400" cy="12040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777E7E-1037-DF35-3D71-200C43174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ECFC48-A60C-9C0E-82A6-DC45E73B6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501" y="635000"/>
            <a:ext cx="10568997" cy="585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60F8F4-C53E-8752-771D-DA94EA55A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368" y="609600"/>
            <a:ext cx="10074116" cy="563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3FEFBE-3AB3-61B7-8D0F-A860A0165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58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8B5B0D-3CBF-47AB-1D70-F9D5A6DC8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762000"/>
            <a:ext cx="10439400" cy="58075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883B32-C803-04DC-F874-218595651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23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53CE60-AC43-6296-B64A-66845A55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526" y="836307"/>
            <a:ext cx="9829800" cy="51853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5D96C1-5D97-C851-4BDA-E4D68D7EFF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76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7545CF-CFA3-E892-B139-C191139F0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021" y="838200"/>
            <a:ext cx="10050810" cy="56306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A9B036-2FAA-65F0-2673-74EDF5B37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2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4647AE-946C-7E93-F39E-C36F8D4F7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34" y="685800"/>
            <a:ext cx="10040384" cy="548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B92EE7-9CA8-A8E8-76AA-6699B2AEE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2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F1F1F6E-7F79-35A9-62ED-DDDFA0C41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197" y="838200"/>
            <a:ext cx="10042457" cy="5562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BE40357-8BBE-415D-A3E0-887E12C6F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88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985408-1AD9-987F-2CA0-52E5837F3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2129" y="6019800"/>
            <a:ext cx="717002" cy="7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7BB19B-3D22-83E9-DDEE-8B7A43A1D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26" y="609600"/>
            <a:ext cx="10058400" cy="54900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937CD9D-D679-54D2-4AA7-25C997B04E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52400"/>
            <a:ext cx="564502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23</cp:revision>
  <dcterms:created xsi:type="dcterms:W3CDTF">2010-09-08T15:04:56Z</dcterms:created>
  <dcterms:modified xsi:type="dcterms:W3CDTF">2023-03-13T21:42:08Z</dcterms:modified>
</cp:coreProperties>
</file>