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96" r:id="rId4"/>
    <p:sldId id="297" r:id="rId5"/>
    <p:sldId id="298" r:id="rId6"/>
    <p:sldId id="301" r:id="rId7"/>
    <p:sldId id="299" r:id="rId8"/>
    <p:sldId id="300" r:id="rId9"/>
    <p:sldId id="29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157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EB59048-087B-C804-08BB-C9A1DC772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9072" y="914400"/>
            <a:ext cx="6585856" cy="1905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5A4E394-02C1-D7E2-A9E9-29964F123F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999" y="5486400"/>
            <a:ext cx="4683655" cy="105163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0777E7E-1037-DF35-3D71-200C43174C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"/>
            <a:ext cx="5645026" cy="457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8ECFC48-A60C-9C0E-82A6-DC45E73B61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963" y="1143000"/>
            <a:ext cx="8254074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890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0777E7E-1037-DF35-3D71-200C43174C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"/>
            <a:ext cx="5645026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960F8F4-C53E-8752-771D-DA94EA55A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830" y="1104900"/>
            <a:ext cx="8304339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583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0777E7E-1037-DF35-3D71-200C43174C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"/>
            <a:ext cx="5645026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38B5B0D-3CBF-47AB-1D70-F9D5A6DC82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263" y="1181100"/>
            <a:ext cx="8081474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238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0777E7E-1037-DF35-3D71-200C43174C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"/>
            <a:ext cx="5645026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053CE60-AC43-6296-B64A-66845A557A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169" y="1258885"/>
            <a:ext cx="8227661" cy="4340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766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0777E7E-1037-DF35-3D71-200C43174C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"/>
            <a:ext cx="5645026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37545CF-CFA3-E892-B139-C191139F01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425" y="1104900"/>
            <a:ext cx="829715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223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0777E7E-1037-DF35-3D71-200C43174C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"/>
            <a:ext cx="5645026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94647AE-946C-7E93-F39E-C36F8D4F7E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138898"/>
            <a:ext cx="8382000" cy="4580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325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0777E7E-1037-DF35-3D71-200C43174C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"/>
            <a:ext cx="5645026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F1F1F6E-7F79-35A9-62ED-DDDFA0C419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143000"/>
            <a:ext cx="8254074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388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8985408-1AD9-987F-2CA0-52E5837F35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8129" y="6019800"/>
            <a:ext cx="717002" cy="724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69B647C-904E-D0A4-6333-4F13178046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52400"/>
            <a:ext cx="5645026" cy="457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47BB19B-3D22-83E9-DDEE-8B7A43A1DD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217" y="1066800"/>
            <a:ext cx="8500450" cy="4639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87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1221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22</cp:revision>
  <dcterms:created xsi:type="dcterms:W3CDTF">2010-09-08T15:04:56Z</dcterms:created>
  <dcterms:modified xsi:type="dcterms:W3CDTF">2023-03-13T21:32:07Z</dcterms:modified>
</cp:coreProperties>
</file>