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6" r:id="rId4"/>
    <p:sldId id="307" r:id="rId5"/>
    <p:sldId id="308" r:id="rId6"/>
    <p:sldId id="312" r:id="rId7"/>
    <p:sldId id="311" r:id="rId8"/>
    <p:sldId id="313" r:id="rId9"/>
    <p:sldId id="314" r:id="rId10"/>
    <p:sldId id="315" r:id="rId11"/>
    <p:sldId id="316" r:id="rId12"/>
    <p:sldId id="317" r:id="rId13"/>
    <p:sldId id="318" r:id="rId14"/>
    <p:sldId id="309" r:id="rId15"/>
    <p:sldId id="310" r:id="rId16"/>
    <p:sldId id="319" r:id="rId17"/>
    <p:sldId id="32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1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5620630-4926-0A8A-B6A9-9ABD1910D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784" y="609511"/>
            <a:ext cx="6346431" cy="274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BB8EBB-5E25-5255-6AE4-A38A63B55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105400"/>
            <a:ext cx="5949340" cy="14707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6D3220C-46FD-86F8-97EF-9D7D15BEA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42AE04-1D31-8F97-EF1B-D68FFE580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644" y="762000"/>
            <a:ext cx="9000712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32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4B61421-8012-468F-DD0E-39B74418F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8D438B-BD36-01FF-2543-1DC7F0050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931" y="585241"/>
            <a:ext cx="9154137" cy="590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6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098500A-0B71-0FD5-13F0-F80D6AA8A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A62274-58B2-6E33-327C-694615D7B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777732"/>
            <a:ext cx="9753600" cy="605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25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0B9342-DA62-1C26-FCFF-19D5C4FD9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512462"/>
            <a:ext cx="9296400" cy="62185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44CCD8-D530-5CF8-445D-77455EAA5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95528"/>
            <a:ext cx="9296400" cy="62185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211274-E3F1-4049-E805-8BBC19DCD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46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65ED7E-C709-C280-BAA0-9EF8E3D7A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1B549-0DE2-D7A8-5375-FD9DBD5D8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581741"/>
            <a:ext cx="9296400" cy="604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22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2C04932-F2A2-090E-2553-FD8E3671B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CC247FD-4FD6-58E2-CC45-6AB9C6C67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19566"/>
            <a:ext cx="8991600" cy="601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32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0B323FB-F7F6-4B32-FA18-D7664E203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5EFA1D-75B8-05F5-D7DB-874840F5A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585241"/>
            <a:ext cx="9448800" cy="606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01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1CE3A5-5F3E-3BCE-D960-D53724D82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9373" y="6019800"/>
            <a:ext cx="717002" cy="7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F4E739-17ED-9D2C-14CF-FA70438A8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512462"/>
            <a:ext cx="9296400" cy="62185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BC0E135-EEA0-4DAC-A9E3-F0D3FC1E24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3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4E6C0D9-C993-C9F7-581D-5FE42C245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539486"/>
            <a:ext cx="9372600" cy="59999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A7DF30-EEF5-549E-3ECE-29E0C9B4F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34F0C0C-DB44-DE58-7033-E1367778C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525502"/>
            <a:ext cx="9372600" cy="63324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14DB34-CF78-6E52-686A-C678E1B44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7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6FEFEE-859D-D9AB-4DAF-B384837A1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B8AD78-2B68-26D4-3B7C-5346F4222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689775"/>
            <a:ext cx="9448800" cy="596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9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5ED1DAA-EAE2-2761-67D4-81E46EF94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1082CE-23CA-FA4D-D1C1-9ACF54AE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611" y="545809"/>
            <a:ext cx="9200778" cy="627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8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EC82EB-6023-C6EA-45C6-4EFAC3777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54DFBD-2BD5-4CD0-12A5-6E1CE8060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571" y="568308"/>
            <a:ext cx="8894858" cy="59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9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627AB23-8AFA-EFDA-DB08-D4BD201A7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762000"/>
            <a:ext cx="9525000" cy="58079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D63B1A-B03D-B102-EED2-429079E08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2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FEC95B-AF6A-D9A8-0D00-7C3EE3573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B10FF2-0B8B-CDE2-D96C-70E56665F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688" y="568308"/>
            <a:ext cx="9442623" cy="628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6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F0E7241-7811-3B8C-A8E3-F45E21EBA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1447800" cy="3397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1B0DC2-0B2F-1889-CE08-5B1A7F284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585241"/>
            <a:ext cx="9525000" cy="630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4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2023-03-15T02:39:18Z</dcterms:modified>
</cp:coreProperties>
</file>