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8" r:id="rId3"/>
    <p:sldId id="306" r:id="rId4"/>
    <p:sldId id="307" r:id="rId5"/>
    <p:sldId id="308" r:id="rId6"/>
    <p:sldId id="312" r:id="rId7"/>
    <p:sldId id="311" r:id="rId8"/>
    <p:sldId id="313" r:id="rId9"/>
    <p:sldId id="314" r:id="rId10"/>
    <p:sldId id="315" r:id="rId11"/>
    <p:sldId id="316" r:id="rId12"/>
    <p:sldId id="317" r:id="rId13"/>
    <p:sldId id="318" r:id="rId14"/>
    <p:sldId id="309" r:id="rId15"/>
    <p:sldId id="310" r:id="rId16"/>
    <p:sldId id="319" r:id="rId17"/>
    <p:sldId id="32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1157" y="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6163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7A93532-4469-0BD7-CBDA-883C2E6B53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5181600"/>
            <a:ext cx="6673712" cy="144788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C62EBA9-E90E-9EC3-D94E-DF2404C599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5798" y="685800"/>
            <a:ext cx="5112403" cy="22098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948F1EB-D5BB-9D0B-37CB-C3D022E0D9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28600"/>
            <a:ext cx="1447800" cy="33970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C2030B9-52F9-17B7-3A2C-B38B45A647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700" y="870820"/>
            <a:ext cx="7848600" cy="5116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6329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6DE9B67-FF25-2918-6550-E6ECCD0CBE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28600"/>
            <a:ext cx="1447800" cy="33970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99B472E-588C-1450-1E9F-0BCE59DD0F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215" y="914400"/>
            <a:ext cx="7791570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562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8C67229-AF7A-DF29-349A-D7C2B63EF8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28600"/>
            <a:ext cx="1447800" cy="33970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886F360-C3C9-CFCC-DE56-5C8EDB52FB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" y="898254"/>
            <a:ext cx="8153400" cy="5061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5255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ED6CA57-0BC5-210E-518C-3729C50FE6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884" y="838200"/>
            <a:ext cx="7746231" cy="51816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74B006F-F3AF-1B27-A384-7B3FC5CAB4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228600"/>
            <a:ext cx="1447800" cy="339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4461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6079107-8F3C-99DB-D266-DDD6240F72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28600"/>
            <a:ext cx="1447800" cy="33970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BBA68F8-090B-DDF5-52A6-5B40DBD323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015" y="876300"/>
            <a:ext cx="7847969" cy="510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3221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E78878B-7A19-A7D6-CE54-5F6A76FCFD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28600"/>
            <a:ext cx="1447800" cy="33970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D712B53-483C-960C-6517-306C0DCE2F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827625"/>
            <a:ext cx="7772400" cy="520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5325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C8FAE12-D278-7B19-B937-FCCE0E7DD8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28600"/>
            <a:ext cx="1447800" cy="33970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BD183C0-BE27-CD4E-1752-76398203BD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787332"/>
            <a:ext cx="8229600" cy="528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4011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81CE3A5-5F3E-3BCE-D960-D53724D824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8129" y="6019800"/>
            <a:ext cx="717002" cy="724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A3B5AB6-FC19-29D9-341D-7F8A97AB57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884" y="838200"/>
            <a:ext cx="7746231" cy="51816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27BB772-3B52-07FF-F7FB-D28576CBFB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" y="228600"/>
            <a:ext cx="1447800" cy="339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834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C858846-3D28-0922-67DC-55AF0AE989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877" y="849709"/>
            <a:ext cx="8058246" cy="515858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D743DDB-F851-EC81-0275-C1CD7F690B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228600"/>
            <a:ext cx="1447800" cy="339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553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8D472E8-D431-708F-B016-C822C8116B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019" y="800100"/>
            <a:ext cx="7781962" cy="52578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F2E41C2-81D0-1597-D3AF-AD0138DB48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228600"/>
            <a:ext cx="1447800" cy="339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778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D2399AA-D5FD-4DF7-F9BD-AFC517C2C4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28600"/>
            <a:ext cx="1447800" cy="33970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5E561E8-F761-C378-8AB9-F8BCF57A34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927538"/>
            <a:ext cx="7924800" cy="5002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492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5DEB063-67E4-64CB-9D9F-97D059C0C3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28600"/>
            <a:ext cx="1447800" cy="33970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EFC5515-3D4B-F3D2-5A5E-6D5C3D96BA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829175"/>
            <a:ext cx="7620000" cy="519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484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619B449-5D10-E608-3CBD-A903961EB7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28600"/>
            <a:ext cx="1447800" cy="33970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01F44AF-0BEA-1E6D-43BA-251A3D073B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936087"/>
            <a:ext cx="7488831" cy="498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194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08EDCD1-35A4-6FB0-0D90-536F4FE45C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024" y="990600"/>
            <a:ext cx="7997952" cy="48768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51BA3EA-5E24-E29D-70C7-EE9DFB1222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228600"/>
            <a:ext cx="1447800" cy="339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923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0858BC4-2704-AB6D-9F86-25554CB530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28600"/>
            <a:ext cx="1447800" cy="33970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6765EFB-4A7E-AB95-EDC5-2E9741C329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850" y="853107"/>
            <a:ext cx="7734300" cy="5151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669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A3D171A-EB2A-A6DF-C492-9F79C6C870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28600"/>
            <a:ext cx="1447800" cy="33970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ED71B07-9004-223D-FCFE-CAB41CE344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914400"/>
            <a:ext cx="7924800" cy="5247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449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1316</TotalTime>
  <Words>0</Words>
  <Application>Microsoft Office PowerPoint</Application>
  <PresentationFormat>On-screen Show (4:3)</PresentationFormat>
  <Paragraphs>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25</cp:revision>
  <dcterms:created xsi:type="dcterms:W3CDTF">2010-09-08T15:04:56Z</dcterms:created>
  <dcterms:modified xsi:type="dcterms:W3CDTF">2023-03-15T02:39:21Z</dcterms:modified>
</cp:coreProperties>
</file>