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6" r:id="rId4"/>
    <p:sldId id="307" r:id="rId5"/>
    <p:sldId id="308" r:id="rId6"/>
    <p:sldId id="312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09" r:id="rId15"/>
    <p:sldId id="310" r:id="rId16"/>
    <p:sldId id="319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1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A93532-4469-0BD7-CBDA-883C2E6B5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181600"/>
            <a:ext cx="6673712" cy="14478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62EBA9-E90E-9EC3-D94E-DF2404C59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798" y="685800"/>
            <a:ext cx="5112403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48F1EB-D5BB-9D0B-37CB-C3D022E0D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2030B9-52F9-17B7-3A2C-B38B45A64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870820"/>
            <a:ext cx="7848600" cy="51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3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DE9B67-FF25-2918-6550-E6ECCD0CB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B472E-588C-1450-1E9F-0BCE59DD0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15" y="914400"/>
            <a:ext cx="779157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6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C67229-AF7A-DF29-349A-D7C2B63EF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86F360-C3C9-CFCC-DE56-5C8EDB52F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898254"/>
            <a:ext cx="8153400" cy="506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25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D6CA57-0BC5-210E-518C-3729C50FE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84" y="838200"/>
            <a:ext cx="7746231" cy="5181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4B006F-F3AF-1B27-A384-7B3FC5CAB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4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79107-8F3C-99DB-D266-DDD6240F7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BA68F8-090B-DDF5-52A6-5B40DBD32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015" y="876300"/>
            <a:ext cx="784796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2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E78878B-7A19-A7D6-CE54-5F6A76FCF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712B53-483C-960C-6517-306C0DCE2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27625"/>
            <a:ext cx="7772400" cy="520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32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8FAE12-D278-7B19-B937-FCCE0E7DD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D183C0-BE27-CD4E-1752-76398203B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87332"/>
            <a:ext cx="8229600" cy="528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0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CE3A5-5F3E-3BCE-D960-D53724D82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3B5AB6-FC19-29D9-341D-7F8A97AB5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84" y="838200"/>
            <a:ext cx="7746231" cy="518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7BB772-3B52-07FF-F7FB-D28576CBF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3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858846-3D28-0922-67DC-55AF0AE98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849709"/>
            <a:ext cx="8058246" cy="51585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743DDB-F851-EC81-0275-C1CD7F690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5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D472E8-D431-708F-B016-C822C8116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19" y="800100"/>
            <a:ext cx="7781962" cy="5257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2E41C2-81D0-1597-D3AF-AD0138DB4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2399AA-D5FD-4DF7-F9BD-AFC517C2C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E561E8-F761-C378-8AB9-F8BCF57A3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27538"/>
            <a:ext cx="7924800" cy="500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DEB063-67E4-64CB-9D9F-97D059C0C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FC5515-3D4B-F3D2-5A5E-6D5C3D96B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29175"/>
            <a:ext cx="7620000" cy="51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8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19B449-5D10-E608-3CBD-A903961EB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1F44AF-0BEA-1E6D-43BA-251A3D073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936087"/>
            <a:ext cx="7488831" cy="49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9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8EDCD1-35A4-6FB0-0D90-536F4FE45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24" y="990600"/>
            <a:ext cx="7997952" cy="487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1BA3EA-5E24-E29D-70C7-EE9DFB122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2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858BC4-2704-AB6D-9F86-25554CB53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765EFB-4A7E-AB95-EDC5-2E9741C32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853107"/>
            <a:ext cx="7734300" cy="515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6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3D171A-EB2A-A6DF-C492-9F79C6C87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1447800" cy="339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D71B07-9004-223D-FCFE-CAB41CE34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924800" cy="524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49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25</cp:revision>
  <dcterms:created xsi:type="dcterms:W3CDTF">2010-09-08T15:04:56Z</dcterms:created>
  <dcterms:modified xsi:type="dcterms:W3CDTF">2023-03-15T02:39:21Z</dcterms:modified>
</cp:coreProperties>
</file>