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2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A5752D-6802-BC4C-C3A7-908FC83E5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762000"/>
            <a:ext cx="8581582" cy="17497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A7827A-3BD3-E98A-3B72-CACA2EE27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5486400"/>
            <a:ext cx="3952095" cy="10211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1C43EE-B481-1A86-D17C-759CFE629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712415"/>
            <a:ext cx="9677400" cy="54331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F86D00-7D60-FA04-CED5-8EE71D705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3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AB140A-6675-47DB-1F52-2221C7060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370" y="838200"/>
            <a:ext cx="9873260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4195A3-6F6E-A9B1-9732-0B2F8C91D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4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F438C2-B490-0B1E-9479-B56214A28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617" y="838200"/>
            <a:ext cx="9906765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7C4D7-BAB5-DD6A-7154-2B9315F7E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9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76833B-068D-6E77-5207-8B9DA76F7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087" y="762000"/>
            <a:ext cx="9839826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5CC55C-309D-8CE9-6E86-21B5EB11E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1400" y="5867400"/>
            <a:ext cx="717002" cy="725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973954-6EAE-1818-9206-40B67933EC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4E9D79-3BEF-70AD-6392-929BF48EF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763" y="647700"/>
            <a:ext cx="10070474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4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9F3246-652F-561D-60CC-729B2582B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31371"/>
            <a:ext cx="10058400" cy="58301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F3C9D1-19A2-2A32-229E-0A0D578D0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0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3B618C-0473-6C39-C9C1-3D9DC952C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13" y="762000"/>
            <a:ext cx="9967573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DA17DB-A90E-E501-9F25-7BF7AC1EA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4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100A81-31A2-7D4D-10C1-3810D71F2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14400"/>
            <a:ext cx="10210800" cy="56516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C24D94-3217-344E-D6EA-967D8A052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5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F975FD-487C-55C2-DF22-8BB3396FF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72" y="762000"/>
            <a:ext cx="9931655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0C5834-1A66-CC29-D902-E6ED7EC40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2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16B452-7959-9D5A-651F-56A5E2B05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46" y="838200"/>
            <a:ext cx="10061108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4C4EF0-BE6E-A9CE-AF6D-09A270BDC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1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E95920-D87B-C3A2-6627-291BFA373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609" y="598714"/>
            <a:ext cx="10094781" cy="55571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F356CC-51DF-C24F-E421-A4A2048EC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38D873-9EAD-8B67-2368-738DCD953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0"/>
            <a:ext cx="9906000" cy="56767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9905F9-5482-AC43-9F06-80CD461B4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"/>
            <a:ext cx="336395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2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2023-02-24T16:54:55Z</dcterms:modified>
</cp:coreProperties>
</file>