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0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A5752D-6802-BC4C-C3A7-908FC83E5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599" y="1069609"/>
            <a:ext cx="6726802" cy="13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A7827A-3BD3-E98A-3B72-CACA2EE27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376875"/>
            <a:ext cx="3185436" cy="8230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1C43EE-B481-1A86-D17C-759CFE629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07" y="990600"/>
            <a:ext cx="800778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3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AB140A-6675-47DB-1F52-2221C7060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46" y="914400"/>
            <a:ext cx="7844508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4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F438C2-B490-0B1E-9479-B56214A28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06" y="914400"/>
            <a:ext cx="816638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9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76833B-068D-6E77-5207-8B9DA76F7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00" y="914400"/>
            <a:ext cx="8152999" cy="4419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5CC55C-309D-8CE9-6E86-21B5EB11E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745" y="5943600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4E9D79-3BEF-70AD-6392-929BF48EF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25" y="914400"/>
            <a:ext cx="813915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4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9F3246-652F-561D-60CC-729B2582B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352" y="914400"/>
            <a:ext cx="801929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0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3B618C-0473-6C39-C9C1-3D9DC952C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92" y="914400"/>
            <a:ext cx="808181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4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9100A81-31A2-7D4D-10C1-3810D71F2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81" y="838200"/>
            <a:ext cx="826023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5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F975FD-487C-55C2-DF22-8BB3396FF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14400"/>
            <a:ext cx="805269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2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16B452-7959-9D5A-651F-56A5E2B05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38200"/>
            <a:ext cx="802169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1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E95920-D87B-C3A2-6627-291BFA373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16" y="914400"/>
            <a:ext cx="802836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13BF29-752D-3440-AE2B-46E44A2DD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52400"/>
            <a:ext cx="3363952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38D873-9EAD-8B67-2368-738DCD953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414" y="914400"/>
            <a:ext cx="784517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2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22</cp:revision>
  <dcterms:created xsi:type="dcterms:W3CDTF">2010-09-08T15:04:56Z</dcterms:created>
  <dcterms:modified xsi:type="dcterms:W3CDTF">2023-02-24T16:49:26Z</dcterms:modified>
</cp:coreProperties>
</file>