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90" r:id="rId4"/>
    <p:sldId id="291" r:id="rId5"/>
    <p:sldId id="295" r:id="rId6"/>
    <p:sldId id="294" r:id="rId7"/>
    <p:sldId id="292" r:id="rId8"/>
    <p:sldId id="293" r:id="rId9"/>
    <p:sldId id="296" r:id="rId10"/>
    <p:sldId id="300" r:id="rId11"/>
    <p:sldId id="301" r:id="rId12"/>
    <p:sldId id="302" r:id="rId13"/>
    <p:sldId id="30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051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F7DFC-BD33-4DE1-B0F6-1891FE7C7118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06495-C943-4EB0-B15E-762D190A5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49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306495-C943-4EB0-B15E-762D190A5A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06C59D-5273-5117-4C74-9CF0C1D40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7099" y="1143000"/>
            <a:ext cx="4749802" cy="1295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070348-E60F-B1E8-10C6-95C78CA8D1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846" y="5334000"/>
            <a:ext cx="5274282" cy="10135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A7A9AD-0931-D4D3-35A2-A015D8B7A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757310"/>
            <a:ext cx="8077200" cy="534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19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4B09FB-FF43-0C1B-D578-2A5847202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35" y="704850"/>
            <a:ext cx="8197329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894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6FEEA0-0454-F5A9-9AD6-7730C89B8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678273"/>
            <a:ext cx="8001000" cy="550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26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7799F1-7AFD-D93B-C10A-F59DB0F65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53" y="914400"/>
            <a:ext cx="8119494" cy="51816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F5F6704-7CB7-B9A7-39A8-59C884C68C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4745" y="5943600"/>
            <a:ext cx="717002" cy="7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49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8F919E-B455-C2F4-B694-6D070016D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52500"/>
            <a:ext cx="7857316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3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A05803-D5BF-013F-FDEF-236E50CE0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692" y="990600"/>
            <a:ext cx="808261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19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6C16ABA-DD4A-C680-511D-1C2B6EFD72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887649"/>
            <a:ext cx="8001000" cy="508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313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1021734-F177-FB51-3E86-B346283D9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810803"/>
            <a:ext cx="7848600" cy="523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214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6FEEA0-0454-F5A9-9AD6-7730C89B8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678273"/>
            <a:ext cx="8001000" cy="550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805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7799F1-7AFD-D93B-C10A-F59DB0F65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53" y="914400"/>
            <a:ext cx="8119494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52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1AFEE3B-99C3-6563-E60A-4DF9A7C44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941" y="876300"/>
            <a:ext cx="8146117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64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4381A4-1B94-D89F-CAA2-B114C46D17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99" y="914400"/>
            <a:ext cx="8369202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914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</Words>
  <Application>Microsoft Office PowerPoint</Application>
  <PresentationFormat>On-screen Show (4:3)</PresentationFormat>
  <Paragraphs>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18</cp:revision>
  <dcterms:created xsi:type="dcterms:W3CDTF">2010-09-08T15:04:56Z</dcterms:created>
  <dcterms:modified xsi:type="dcterms:W3CDTF">2023-02-11T22:55:10Z</dcterms:modified>
</cp:coreProperties>
</file>