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88" r:id="rId13"/>
    <p:sldId id="28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71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2F5E90-4B49-54A0-BA8F-606B1C857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6316" y="1122912"/>
            <a:ext cx="4739368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BA3EB8-BEA5-FE33-9E0D-5B8492CCE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5486401"/>
            <a:ext cx="4792748" cy="10031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5EF797-04DC-8BA7-05CB-E82C04904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539" y="800100"/>
            <a:ext cx="8088923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70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1B231E-6F86-3E4F-E781-F25D69E40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256" y="685799"/>
            <a:ext cx="8311488" cy="548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BCD546-F0D2-81E2-D517-2366BAD0C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838" y="801040"/>
            <a:ext cx="8244324" cy="52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2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0B002A-50DA-9896-5F75-BBF8F0F71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839" y="876300"/>
            <a:ext cx="8278322" cy="5105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EED03ED-5020-255E-1F6F-20C08EBEB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600" y="611876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4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97DE0E-71A3-8501-D3E3-34AB35A82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798" y="795058"/>
            <a:ext cx="8122404" cy="52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14BD90-1E70-1946-9E99-3931408FB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218" y="807544"/>
            <a:ext cx="8259564" cy="52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1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E4A9C6-9C58-2995-9746-928B86234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698" y="827396"/>
            <a:ext cx="8198604" cy="520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4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3663A6-033A-F44B-F8A2-3DC59C7FA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898" y="838515"/>
            <a:ext cx="8046204" cy="518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1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BCD546-F0D2-81E2-D517-2366BAD0C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838" y="801040"/>
            <a:ext cx="8244324" cy="52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6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0B002A-50DA-9896-5F75-BBF8F0F71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839" y="876300"/>
            <a:ext cx="8278322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4BC6E6-A2F8-DD3D-4D82-81132F09D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598" y="699236"/>
            <a:ext cx="8274804" cy="545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4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73DD4B-B15A-8DC6-95C8-9277FA932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078" y="838200"/>
            <a:ext cx="830384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7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18</cp:revision>
  <dcterms:created xsi:type="dcterms:W3CDTF">2010-09-08T15:04:56Z</dcterms:created>
  <dcterms:modified xsi:type="dcterms:W3CDTF">2023-02-11T22:41:23Z</dcterms:modified>
</cp:coreProperties>
</file>