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5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88" r:id="rId13"/>
    <p:sldId id="28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1051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09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E2F5E90-4B49-54A0-BA8F-606B1C857C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2316" y="1122912"/>
            <a:ext cx="4739368" cy="1371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2BA3EB8-BEA5-FE33-9E0D-5B8492CCE4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5486400"/>
            <a:ext cx="4792748" cy="100313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AF0A7DC-A399-36B8-47FB-652B705AD9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996" y="76200"/>
            <a:ext cx="3505198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55EF797-04DC-8BA7-05CB-E82C049048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538" y="800100"/>
            <a:ext cx="8088923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970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AF0A7DC-A399-36B8-47FB-652B705AD9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996" y="76200"/>
            <a:ext cx="3505198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E1B231E-6F86-3E4F-E781-F25D69E40C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256" y="685799"/>
            <a:ext cx="8311488" cy="5486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20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AF0A7DC-A399-36B8-47FB-652B705AD9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996" y="76200"/>
            <a:ext cx="3505198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1BCD546-F0D2-81E2-D517-2366BAD0C1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838" y="801039"/>
            <a:ext cx="8244324" cy="5255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320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AF0A7DC-A399-36B8-47FB-652B705AD9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996" y="76200"/>
            <a:ext cx="3505198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70B002A-50DA-9896-5F75-BBF8F0F714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839" y="876300"/>
            <a:ext cx="8278322" cy="51054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EED03ED-5020-255E-1F6F-20C08EBEB5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9600" y="6118760"/>
            <a:ext cx="717002" cy="7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041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AF0A7DC-A399-36B8-47FB-652B705AD9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996" y="76200"/>
            <a:ext cx="3505198" cy="4572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097DE0E-71A3-8501-D3E3-34AB35A827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798" y="795057"/>
            <a:ext cx="8122404" cy="5267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235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AF0A7DC-A399-36B8-47FB-652B705AD9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996" y="76200"/>
            <a:ext cx="3505198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114BD90-1E70-1946-9E99-3931408FB1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218" y="807543"/>
            <a:ext cx="8259564" cy="5242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310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AF0A7DC-A399-36B8-47FB-652B705AD9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996" y="76200"/>
            <a:ext cx="3505198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CE4A9C6-9C58-2995-9746-928B86234E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698" y="827396"/>
            <a:ext cx="8198604" cy="5203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648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AF0A7DC-A399-36B8-47FB-652B705AD9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996" y="76200"/>
            <a:ext cx="3505198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93663A6-033A-F44B-F8A2-3DC59C7FA8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898" y="838514"/>
            <a:ext cx="8046204" cy="5180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013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AF0A7DC-A399-36B8-47FB-652B705AD9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996" y="76200"/>
            <a:ext cx="3505198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1BCD546-F0D2-81E2-D517-2366BAD0C1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838" y="801039"/>
            <a:ext cx="8244324" cy="5255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868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AF0A7DC-A399-36B8-47FB-652B705AD9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996" y="76200"/>
            <a:ext cx="3505198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70B002A-50DA-9896-5F75-BBF8F0F714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839" y="876300"/>
            <a:ext cx="8278322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291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AF0A7DC-A399-36B8-47FB-652B705AD9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996" y="76200"/>
            <a:ext cx="3505198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B4BC6E6-A2F8-DD3D-4D82-81132F09D5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598" y="699235"/>
            <a:ext cx="8274804" cy="5459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747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AF0A7DC-A399-36B8-47FB-652B705AD9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996" y="76200"/>
            <a:ext cx="3505198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D73DD4B-B15A-8DC6-95C8-9277FA932F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077" y="838200"/>
            <a:ext cx="8303845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579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</TotalTime>
  <Words>0</Words>
  <Application>Microsoft Office PowerPoint</Application>
  <PresentationFormat>On-screen Show (4:3)</PresentationFormat>
  <Paragraphs>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17</cp:revision>
  <dcterms:created xsi:type="dcterms:W3CDTF">2010-09-08T15:04:56Z</dcterms:created>
  <dcterms:modified xsi:type="dcterms:W3CDTF">2023-02-11T20:02:03Z</dcterms:modified>
</cp:coreProperties>
</file>