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2" r:id="rId6"/>
    <p:sldId id="290" r:id="rId7"/>
    <p:sldId id="291" r:id="rId8"/>
    <p:sldId id="295" r:id="rId9"/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533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8FA8AB-3800-8576-9032-2D560583A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326" y="990600"/>
            <a:ext cx="6813348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98EBBE-5121-7B93-63EF-F3277BC6C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05400"/>
            <a:ext cx="6097940" cy="11659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DAB754-70A9-AC79-F093-26A6A8CE3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750814"/>
            <a:ext cx="10210800" cy="55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3C8-D5A8-F2FC-C492-ABDBB1549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92" y="609600"/>
            <a:ext cx="10650416" cy="6019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B8DD5F-5590-C8D3-6CE6-5E94B2552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2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A0E1DE-41C0-578E-89CF-8E4991661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35574"/>
            <a:ext cx="10058400" cy="54641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A76761-E521-6A56-9209-AFE1D6F8C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3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D5B9D0-70A7-2673-9A47-76C810AF6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735574"/>
            <a:ext cx="9982200" cy="5541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475E94-6215-2CEA-7792-955A19AB3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AF7F97-52A5-2AD3-B9ED-D351F2CC9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735574"/>
            <a:ext cx="9982200" cy="54387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02CAFB-CD63-489B-8C6B-C3E4E5DE8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5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BEA71D-D815-D77B-783E-274602A94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735574"/>
            <a:ext cx="9982200" cy="55456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CA5975-E942-2FB3-70F9-BA7CB719E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4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0C5C90-7D60-1361-A291-FFABCBB6B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12" y="720334"/>
            <a:ext cx="10616576" cy="59700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AA8426-080F-E86C-6359-1F2E3B8CC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12BFC2-99A4-EAEE-A4D9-3A606CBA5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597835"/>
            <a:ext cx="10758222" cy="60315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985408-1AD9-987F-2CA0-52E5837F3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7822" y="613024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567016-ABCC-834C-43F8-F42998903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22</cp:revision>
  <dcterms:created xsi:type="dcterms:W3CDTF">2010-09-08T15:04:56Z</dcterms:created>
  <dcterms:modified xsi:type="dcterms:W3CDTF">2023-03-13T18:33:33Z</dcterms:modified>
</cp:coreProperties>
</file>