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8" r:id="rId4"/>
    <p:sldId id="289" r:id="rId5"/>
    <p:sldId id="292" r:id="rId6"/>
    <p:sldId id="290" r:id="rId7"/>
    <p:sldId id="291" r:id="rId8"/>
    <p:sldId id="295" r:id="rId9"/>
    <p:sldId id="29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013" y="2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38FA8AB-3800-8576-9032-2D560583A0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326" y="990600"/>
            <a:ext cx="6813348" cy="1600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998EBBE-5121-7B93-63EF-F3277BC6C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5181600"/>
            <a:ext cx="6097940" cy="11659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FA2D5C-1808-EAE3-62F8-96FF0277C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5638800" cy="5069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5DAB754-70A9-AC79-F093-26A6A8CE36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50" y="1177728"/>
            <a:ext cx="8267700" cy="4502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890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FA2D5C-1808-EAE3-62F8-96FF0277C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5638800" cy="50697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6BCA3C8-D5A8-F2FC-C492-ABDBB15493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131" y="1104900"/>
            <a:ext cx="8223738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123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FA2D5C-1808-EAE3-62F8-96FF0277C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5638800" cy="50697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DA0E1DE-41C0-578E-89CF-8E49916610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751" y="1167887"/>
            <a:ext cx="8324497" cy="452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735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FA2D5C-1808-EAE3-62F8-96FF0277C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5638800" cy="50697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CD5B9D0-70A7-2673-9A47-76C810AF67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167887"/>
            <a:ext cx="8146575" cy="452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091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FA2D5C-1808-EAE3-62F8-96FF0277C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5638800" cy="50697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2AF7F97-52A5-2AD3-B9ED-D351F2CC98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144" y="1163063"/>
            <a:ext cx="8317711" cy="4531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458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FA2D5C-1808-EAE3-62F8-96FF0277C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5638800" cy="50697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3BEA71D-D815-D77B-783E-274602A946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417" y="1129787"/>
            <a:ext cx="8277166" cy="459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941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FA2D5C-1808-EAE3-62F8-96FF0277C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5638800" cy="50697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E0C5C90-7D60-1361-A291-FFABCBB6B3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627" y="1106927"/>
            <a:ext cx="8258746" cy="4644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56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FA2D5C-1808-EAE3-62F8-96FF0277CF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5638800" cy="50697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712BFC2-99A4-EAEE-A4D9-3A606CBA57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129787"/>
            <a:ext cx="8201999" cy="459842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8985408-1AD9-987F-2CA0-52E5837F35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8129" y="6019800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87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21</cp:revision>
  <dcterms:created xsi:type="dcterms:W3CDTF">2010-09-08T15:04:56Z</dcterms:created>
  <dcterms:modified xsi:type="dcterms:W3CDTF">2023-03-13T18:27:38Z</dcterms:modified>
</cp:coreProperties>
</file>