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82" r:id="rId4"/>
    <p:sldId id="281" r:id="rId5"/>
    <p:sldId id="280" r:id="rId6"/>
    <p:sldId id="279" r:id="rId7"/>
    <p:sldId id="287" r:id="rId8"/>
    <p:sldId id="285" r:id="rId9"/>
    <p:sldId id="286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2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3DE95-2F8F-4A05-84D2-FAB4B4D47AE5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44FC6-526E-4A49-BEB2-D99C309A6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90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E44FC6-526E-4A49-BEB2-D99C309A6A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2E7E87-BBD9-4FA5-2066-01C843ED4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9" y="5257800"/>
            <a:ext cx="6025393" cy="1295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5B48AA-7321-13B6-7669-586901B30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248" y="838200"/>
            <a:ext cx="8445503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762000"/>
            <a:ext cx="10134408" cy="571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88AD00F-AE87-AD95-C63E-4EE9F4CFF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8A56439-2980-E175-7DD9-DE7B4BDB1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2978" y="6115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90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0F29FA-8E32-45B0-1898-26B647D7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90776B-17B5-723A-998C-A6192DEC2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170" y="914400"/>
            <a:ext cx="1031966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B41908-24D0-AEC9-9CD6-BF01A2721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800100"/>
            <a:ext cx="10038247" cy="56769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0697CF4-5087-F6FC-C15B-E11D97285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0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762000"/>
            <a:ext cx="10134408" cy="571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88AD00F-AE87-AD95-C63E-4EE9F4CFF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2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AD9596-BE37-8B80-3CBA-E8A73A75B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762000"/>
            <a:ext cx="10287000" cy="568606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94007FE-FAA1-AA90-CBC5-1CBF99B53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0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6AAD1C-D9BF-D1B1-CAC0-EEA743DC3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7442"/>
            <a:ext cx="9855617" cy="57095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02070EA-02DD-DFF8-3493-A04A3BC1E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8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077EFD-4884-DE31-B981-2B57D088A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762000"/>
            <a:ext cx="10134408" cy="5715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88AD00F-AE87-AD95-C63E-4EE9F4CFF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9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454754-9157-5125-943C-3B594F341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787005"/>
            <a:ext cx="9982200" cy="568999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6B2229-0382-0E52-5CC4-72CC77766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6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53352B-0B90-BF48-8DED-8E64964D9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772886"/>
            <a:ext cx="10363200" cy="578003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A322F28-166A-AF14-2D7B-B00A0B34B1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8600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7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1</Words>
  <Application>Microsoft Office PowerPoint</Application>
  <PresentationFormat>Widescreen</PresentationFormat>
  <Paragraphs>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28</cp:revision>
  <dcterms:created xsi:type="dcterms:W3CDTF">2010-09-08T15:04:56Z</dcterms:created>
  <dcterms:modified xsi:type="dcterms:W3CDTF">2023-02-24T14:54:59Z</dcterms:modified>
</cp:coreProperties>
</file>