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2" r:id="rId4"/>
    <p:sldId id="281" r:id="rId5"/>
    <p:sldId id="280" r:id="rId6"/>
    <p:sldId id="279" r:id="rId7"/>
    <p:sldId id="283" r:id="rId8"/>
    <p:sldId id="285" r:id="rId9"/>
    <p:sldId id="286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07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A2E7E87-BBD9-4FA5-2066-01C843ED4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410200"/>
            <a:ext cx="4962088" cy="1066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95B48AA-7321-13B6-7669-586901B304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4665" y="1127760"/>
            <a:ext cx="6434669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0F29FA-8E32-45B0-1898-26B647D74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56" y="228600"/>
            <a:ext cx="228600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9077EFD-4884-DE31-B981-2B57D088A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528" y="1109329"/>
            <a:ext cx="8226944" cy="463934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05AA4-E959-CD3F-35CA-4B8D38E33A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5800" y="6050286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29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0F29FA-8E32-45B0-1898-26B647D74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56" y="228600"/>
            <a:ext cx="228600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890776B-17B5-723A-998C-A6192DEC2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57" y="1104900"/>
            <a:ext cx="8282885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0F29FA-8E32-45B0-1898-26B647D74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56" y="228600"/>
            <a:ext cx="228600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0B41908-24D0-AEC9-9CD6-BF01A2721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382" y="1104900"/>
            <a:ext cx="8219236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70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0F29FA-8E32-45B0-1898-26B647D74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56" y="228600"/>
            <a:ext cx="228600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9077EFD-4884-DE31-B981-2B57D088A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528" y="1109329"/>
            <a:ext cx="8226944" cy="463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225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0F29FA-8E32-45B0-1898-26B647D74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56" y="228600"/>
            <a:ext cx="2286002" cy="38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AD9596-BE37-8B80-3CBA-E8A73A75B1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60" y="1143000"/>
            <a:ext cx="827148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105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0F29FA-8E32-45B0-1898-26B647D74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56" y="228600"/>
            <a:ext cx="2286002" cy="381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26AAD1C-D9BF-D1B1-CAC0-EEA743DC3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461" y="1066800"/>
            <a:ext cx="8155077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182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0F29FA-8E32-45B0-1898-26B647D74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56" y="228600"/>
            <a:ext cx="228600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9077EFD-4884-DE31-B981-2B57D088A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528" y="1109329"/>
            <a:ext cx="8226944" cy="463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50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0F29FA-8E32-45B0-1898-26B647D74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56" y="228600"/>
            <a:ext cx="2286002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454754-9157-5125-943C-3B594F341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051" y="1028700"/>
            <a:ext cx="8421897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961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0F29FA-8E32-45B0-1898-26B647D74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56" y="228600"/>
            <a:ext cx="2286002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153352B-0B90-BF48-8DED-8E64964D9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053" y="1104900"/>
            <a:ext cx="8333893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272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27</cp:revision>
  <dcterms:created xsi:type="dcterms:W3CDTF">2010-09-08T15:04:56Z</dcterms:created>
  <dcterms:modified xsi:type="dcterms:W3CDTF">2023-02-24T14:45:54Z</dcterms:modified>
</cp:coreProperties>
</file>