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596CF7-3EBB-D759-FF0E-CCE796CD1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268" y="876300"/>
            <a:ext cx="7521465" cy="190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93D606-8367-396A-17E4-C3BEFADCD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410200"/>
            <a:ext cx="6712562" cy="11583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22E736-7927-2091-1BA2-824A91FE7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30765"/>
            <a:ext cx="10363200" cy="562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066626A-9D82-AAE9-5104-9E35C2B26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590" y="843442"/>
            <a:ext cx="10070820" cy="517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31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ABE8BE-D533-C00B-3E09-5023DA1C2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990600"/>
            <a:ext cx="10058400" cy="547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5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EA83EE-4F71-5153-70D3-0D5088EA1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686" y="1058333"/>
            <a:ext cx="1029062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82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3D1719-334A-A1E3-BFF3-4502B99FA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886846"/>
            <a:ext cx="10210800" cy="566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2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278A41-633C-323F-2E0D-3ED58420D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428" y="990600"/>
            <a:ext cx="1030514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80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C0BFD8-CBA2-8F7B-F7E4-DA58A997F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838200"/>
            <a:ext cx="10287000" cy="552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0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D3AA1FC-BC60-67EF-3209-7FFA24F87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066800"/>
            <a:ext cx="9906000" cy="53201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C44615-5EF5-23FA-92B2-1B4BD09F6D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7533" y="6024946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471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32</cp:revision>
  <dcterms:created xsi:type="dcterms:W3CDTF">2010-09-08T15:04:56Z</dcterms:created>
  <dcterms:modified xsi:type="dcterms:W3CDTF">2023-08-27T20:20:30Z</dcterms:modified>
</cp:coreProperties>
</file>