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596CF7-3EBB-D759-FF0E-CCE796CD1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67" y="876300"/>
            <a:ext cx="7521465" cy="190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40AEFB-9289-9E06-AE25-F2EDFD8E0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410200"/>
            <a:ext cx="6712562" cy="11583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06547A-0468-4EC3-6492-8349B153F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78" y="1066800"/>
            <a:ext cx="8129243" cy="441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ECD16-4E5A-74F4-C041-5120EF4F3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85" y="1143000"/>
            <a:ext cx="786523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9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6314ED-C845-6D5E-41B2-29645893A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239" y="1143000"/>
            <a:ext cx="798552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4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D1E42F6-0864-B4F6-F5BE-F0989CFE0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52" y="1066800"/>
            <a:ext cx="786089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2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2F7205-2CDB-A7C9-13B1-5ECC0FBAC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00" y="1236276"/>
            <a:ext cx="7902600" cy="438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6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EAEB85D-C2BB-659A-E2B7-41B5ED121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12" y="1219200"/>
            <a:ext cx="7902175" cy="397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70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4C3F49C-A156-6DB6-A27C-A77DB0E4F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67" y="1066800"/>
            <a:ext cx="779746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5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25B0F3-1BBB-B79A-A0A5-DF4FADFB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90" y="304800"/>
            <a:ext cx="3800926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E2B629-6F74-2918-2463-87C76B468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23" y="1219200"/>
            <a:ext cx="7803553" cy="419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C50B09-C1E0-02E2-79FE-D4BC5A4110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800" y="6050286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84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2023-08-27T20:20:58Z</dcterms:modified>
</cp:coreProperties>
</file>