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295" r:id="rId4"/>
    <p:sldId id="296" r:id="rId5"/>
    <p:sldId id="297" r:id="rId6"/>
    <p:sldId id="300" r:id="rId7"/>
    <p:sldId id="301" r:id="rId8"/>
    <p:sldId id="325" r:id="rId9"/>
    <p:sldId id="326" r:id="rId10"/>
    <p:sldId id="302" r:id="rId11"/>
    <p:sldId id="303" r:id="rId12"/>
    <p:sldId id="327" r:id="rId13"/>
    <p:sldId id="32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25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70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66E7A1-9100-817B-50B4-0B8A5D9C6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502" y="891469"/>
            <a:ext cx="4398996" cy="2362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5C2BB9B-9EBA-5399-1B6C-BD89D0CCAF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5791200"/>
            <a:ext cx="5161249" cy="69776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34BA13-E0EB-7F2F-084C-BE11A80ABC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65" y="666750"/>
            <a:ext cx="10784670" cy="5524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67990CB-A2ED-3472-9F58-5EC507AC4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96" y="152400"/>
            <a:ext cx="3578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224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CFE33F-3E25-BD55-1570-FBF2E4F65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573" y="546100"/>
            <a:ext cx="10938853" cy="5765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123CC91-7643-C955-6F8F-BBCA41AA37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96" y="152400"/>
            <a:ext cx="3578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09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CE1D17-A6E6-BEF3-83F4-454FE1AB4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609600"/>
            <a:ext cx="10591800" cy="61026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41ABB0-ED7E-8711-BEBD-1F8DDC297F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96" y="152400"/>
            <a:ext cx="3578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255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33B68E-69CD-2793-6F05-A51FBED48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286" y="914400"/>
            <a:ext cx="10689427" cy="5791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293A14-CB8C-61E7-586A-0E2F4DAED6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96" y="152400"/>
            <a:ext cx="3578091" cy="457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2990E42-532C-1A73-3091-C04B2637D6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74998" y="61340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4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5516CB-C8E6-9B51-2DD0-B9562A34E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396" y="152400"/>
            <a:ext cx="3578091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29F730A-8B48-E442-A8D6-7C359D4BB8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838200"/>
            <a:ext cx="1075426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876830-CE69-8FBC-FD19-F298ADAA8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230" y="549427"/>
            <a:ext cx="10863539" cy="57591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9F544B-1BAA-BBE9-9474-7F58B13711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96" y="152400"/>
            <a:ext cx="3578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6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CE1D17-A6E6-BEF3-83F4-454FE1AB4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609600"/>
            <a:ext cx="10591800" cy="61026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41ABB0-ED7E-8711-BEBD-1F8DDC297F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96" y="152400"/>
            <a:ext cx="3578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21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33B68E-69CD-2793-6F05-A51FBED48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286" y="914400"/>
            <a:ext cx="10689427" cy="5791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293A14-CB8C-61E7-586A-0E2F4DAED6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96" y="152400"/>
            <a:ext cx="3578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1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F994373-B646-CDBD-6A75-3C09B8A63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728" y="685800"/>
            <a:ext cx="10736544" cy="548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BC504F7-83AA-4274-CE82-885DA472A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96" y="152400"/>
            <a:ext cx="3578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325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F6CF89-90DD-BBAB-D84B-4C053DA81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873" y="666750"/>
            <a:ext cx="10670254" cy="5524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E178CD-3DCE-71EE-C480-3F1C66DE5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96" y="152400"/>
            <a:ext cx="3578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53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CE1D17-A6E6-BEF3-83F4-454FE1AB4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609600"/>
            <a:ext cx="10591800" cy="61026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41ABB0-ED7E-8711-BEBD-1F8DDC297F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96" y="152400"/>
            <a:ext cx="3578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488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33B68E-69CD-2793-6F05-A51FBED48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286" y="914400"/>
            <a:ext cx="10689427" cy="5791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293A14-CB8C-61E7-586A-0E2F4DAED6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396" y="152400"/>
            <a:ext cx="3578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393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25</cp:revision>
  <dcterms:created xsi:type="dcterms:W3CDTF">2010-09-08T15:04:56Z</dcterms:created>
  <dcterms:modified xsi:type="dcterms:W3CDTF">2023-03-16T22:22:53Z</dcterms:modified>
</cp:coreProperties>
</file>