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295" r:id="rId4"/>
    <p:sldId id="296" r:id="rId5"/>
    <p:sldId id="297" r:id="rId6"/>
    <p:sldId id="300" r:id="rId7"/>
    <p:sldId id="301" r:id="rId8"/>
    <p:sldId id="321" r:id="rId9"/>
    <p:sldId id="322" r:id="rId10"/>
    <p:sldId id="302" r:id="rId11"/>
    <p:sldId id="303" r:id="rId12"/>
    <p:sldId id="323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66E7A1-9100-817B-50B4-0B8A5D9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502" y="891469"/>
            <a:ext cx="4398996" cy="2362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C2BB9B-9EBA-5399-1B6C-BD89D0CCA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5791200"/>
            <a:ext cx="5161249" cy="6977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34BA13-E0EB-7F2F-084C-BE11A80AB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63" y="1333500"/>
            <a:ext cx="8181474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22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ACFE33F-3E25-BD55-1570-FBF2E4F65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59" y="1257300"/>
            <a:ext cx="824028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09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CE1D17-A6E6-BEF3-83F4-454FE1AB4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74" y="1104900"/>
            <a:ext cx="8067452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09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33B68E-69CD-2793-6F05-A51FBED48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814" y="1181100"/>
            <a:ext cx="8298371" cy="44958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454603F-2F55-E7FF-A3EF-C1934AE74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11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9F730A-8B48-E442-A8D6-7C359D4BB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441" y="1403842"/>
            <a:ext cx="8051117" cy="405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876830-CE69-8FBC-FD19-F298ADAA8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499" y="1257300"/>
            <a:ext cx="819300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6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CE1D17-A6E6-BEF3-83F4-454FE1AB4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74" y="1104900"/>
            <a:ext cx="8067452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1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33B68E-69CD-2793-6F05-A51FBED48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814" y="1181100"/>
            <a:ext cx="829837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994373-B646-CDBD-6A75-3C09B8A638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677" y="1295400"/>
            <a:ext cx="835064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32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BF6CF89-90DD-BBAB-D84B-4C053DA81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99" y="1278845"/>
            <a:ext cx="8305801" cy="430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5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CE1D17-A6E6-BEF3-83F4-454FE1AB4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74" y="1104900"/>
            <a:ext cx="8067452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5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33B68E-69CD-2793-6F05-A51FBED48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814" y="1181100"/>
            <a:ext cx="829837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3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25</cp:revision>
  <dcterms:created xsi:type="dcterms:W3CDTF">2010-09-08T15:04:56Z</dcterms:created>
  <dcterms:modified xsi:type="dcterms:W3CDTF">2023-03-16T22:22:18Z</dcterms:modified>
</cp:coreProperties>
</file>