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8" r:id="rId4"/>
    <p:sldId id="293" r:id="rId5"/>
    <p:sldId id="292" r:id="rId6"/>
    <p:sldId id="291" r:id="rId7"/>
    <p:sldId id="294" r:id="rId8"/>
    <p:sldId id="295" r:id="rId9"/>
    <p:sldId id="296" r:id="rId10"/>
    <p:sldId id="297" r:id="rId11"/>
    <p:sldId id="298" r:id="rId12"/>
    <p:sldId id="299" r:id="rId13"/>
    <p:sldId id="30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23" autoAdjust="0"/>
  </p:normalViewPr>
  <p:slideViewPr>
    <p:cSldViewPr>
      <p:cViewPr varScale="1">
        <p:scale>
          <a:sx n="44" d="100"/>
          <a:sy n="44" d="100"/>
        </p:scale>
        <p:origin x="787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37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B87F5F-56CA-74C9-4EE5-ADE901BD9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4055" y="838200"/>
            <a:ext cx="6023889" cy="2819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384A43C-7B2A-A8D6-409E-09B237A7BB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331" y="5326356"/>
            <a:ext cx="5615202" cy="12344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A1ABC3A-004C-5424-4B14-365F535E5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609600"/>
            <a:ext cx="9906000" cy="60239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A4C941E-9602-B67A-8C1D-EC8B498937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203" y="228600"/>
            <a:ext cx="341128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741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00A5B4-1ECC-212D-8A5E-7B4AEFE0DA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705" y="618067"/>
            <a:ext cx="9678590" cy="5867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C777C3-D3B2-AE8C-4477-63520793D3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203" y="228600"/>
            <a:ext cx="341128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154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1126929-B1F6-8F1D-998B-07EA962B52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203" y="228600"/>
            <a:ext cx="3411283" cy="381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25497ED-9A44-560C-BFA1-ADEE346FCE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644769"/>
            <a:ext cx="9753600" cy="614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239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817C1F-D866-D5B6-8042-1BC83D029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7600" y="6134000"/>
            <a:ext cx="717002" cy="724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1743B13-AEF9-7054-DEC2-A3482A8510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00" y="419100"/>
            <a:ext cx="9982200" cy="599467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8EB5E2C-2E50-C1DF-429B-ED653BAD27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203" y="228600"/>
            <a:ext cx="341128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AD7F0C-85E1-48A3-B7BE-831EB1D4C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203" y="228600"/>
            <a:ext cx="3411283" cy="38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725246-7D41-3FF5-287F-51E53217B8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667" y="608881"/>
            <a:ext cx="9886666" cy="624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9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F5C7631-BD49-C04C-C603-68A65AF0D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609600"/>
            <a:ext cx="9906000" cy="60898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7C27E6-D957-B9BA-59BB-40DA4AC852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203" y="228600"/>
            <a:ext cx="341128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280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7EA787-1193-363B-BD6C-CA131A9DA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203" y="228600"/>
            <a:ext cx="3411283" cy="381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2DC2B0C-9EE4-22AD-B6C2-49E55575A5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653813"/>
            <a:ext cx="10058400" cy="599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02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0F2C924-64A3-C207-92CD-A8002F132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594" y="618067"/>
            <a:ext cx="9812811" cy="60113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841F15F-EC80-7A18-E567-E3EDCFA15A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203" y="228600"/>
            <a:ext cx="341128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49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F1CC69-42FB-E285-991A-98AE19EA3B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671468"/>
            <a:ext cx="9982200" cy="61865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DBC04B-D06F-F810-D622-19F53D0F4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203" y="228600"/>
            <a:ext cx="341128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445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5C33AE-9405-D025-9B74-1977E8993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515" y="609600"/>
            <a:ext cx="9706969" cy="60536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27C5E72-CA08-3D22-ED11-E6F982439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203" y="228600"/>
            <a:ext cx="341128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861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99DE5D6-68D2-DBFA-50D9-26DDD86B67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203" y="228600"/>
            <a:ext cx="3411283" cy="38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221254-E3C3-1063-FBBF-3CAB4401B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203" y="211667"/>
            <a:ext cx="3411283" cy="381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65A53EA-C7EE-3BB7-BE5A-AED850668F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00" y="609600"/>
            <a:ext cx="9677400" cy="6195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204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C3A946D-76E7-DC80-2007-9174260DB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609600"/>
            <a:ext cx="9753600" cy="61173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F92C86-FFBA-5741-11B3-EE30F8C05F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203" y="228600"/>
            <a:ext cx="341128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014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24</cp:revision>
  <dcterms:created xsi:type="dcterms:W3CDTF">2010-09-08T15:04:56Z</dcterms:created>
  <dcterms:modified xsi:type="dcterms:W3CDTF">2023-03-13T15:56:55Z</dcterms:modified>
</cp:coreProperties>
</file>