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8" r:id="rId4"/>
    <p:sldId id="293" r:id="rId5"/>
    <p:sldId id="292" r:id="rId6"/>
    <p:sldId id="291" r:id="rId7"/>
    <p:sldId id="294" r:id="rId8"/>
    <p:sldId id="295" r:id="rId9"/>
    <p:sldId id="296" r:id="rId10"/>
    <p:sldId id="297" r:id="rId11"/>
    <p:sldId id="298" r:id="rId12"/>
    <p:sldId id="299" r:id="rId13"/>
    <p:sldId id="30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B87F5F-56CA-74C9-4EE5-ADE901BD9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671" y="914400"/>
            <a:ext cx="5372658" cy="251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4A43C-7B2A-A8D6-409E-09B237A7B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57800"/>
            <a:ext cx="5615202" cy="12344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1ABC3A-004C-5424-4B14-365F535E5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73" y="838200"/>
            <a:ext cx="852085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41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00A5B4-1ECC-212D-8A5E-7B4AEFE0D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81" y="952500"/>
            <a:ext cx="817023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54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DEAD48-6E4B-5F34-5A5D-9D8A54275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786848"/>
            <a:ext cx="8382000" cy="528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3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817C1F-D866-D5B6-8042-1BC83D029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6050286"/>
            <a:ext cx="717002" cy="72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743B13-AEF9-7054-DEC2-A3482A851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07" y="825500"/>
            <a:ext cx="8670585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725246-7D41-3FF5-287F-51E53217B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45" y="800100"/>
            <a:ext cx="831831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5C7631-BD49-C04C-C603-68A65AF0D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732" y="800100"/>
            <a:ext cx="855253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8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7EC4E2-F8B5-9A8E-8F1D-424787B6A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79" y="808958"/>
            <a:ext cx="8795441" cy="524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02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F2C924-64A3-C207-92CD-A8002F132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22" y="800100"/>
            <a:ext cx="858275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4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F1CC69-42FB-E285-991A-98AE19EA3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47" y="838200"/>
            <a:ext cx="836070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4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5C33AE-9405-D025-9B74-1977E8993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96" y="800100"/>
            <a:ext cx="843080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6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E27FAD-CC25-CA4B-940B-2129ECAD6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33" y="685800"/>
            <a:ext cx="857033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0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AD7F0C-85E1-48A3-B7BE-831EB1D4C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341128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3A946D-76E7-DC80-2007-9174260DB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27" y="800100"/>
            <a:ext cx="838314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14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2023-03-13T15:56:27Z</dcterms:modified>
</cp:coreProperties>
</file>