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25" r:id="rId4"/>
    <p:sldId id="326" r:id="rId5"/>
    <p:sldId id="327" r:id="rId6"/>
    <p:sldId id="328" r:id="rId7"/>
    <p:sldId id="329" r:id="rId8"/>
    <p:sldId id="330" r:id="rId9"/>
    <p:sldId id="33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653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7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E3BDDCD-A4B4-8C4A-D050-6AD2D83A91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587" y="1231166"/>
            <a:ext cx="7584827" cy="1219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D60F60-DBB6-745A-3C5F-FDA38034B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5297598"/>
            <a:ext cx="7584826" cy="13580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D17B86-9EAD-A2E2-D205-E485D6DF9A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04800"/>
            <a:ext cx="2743200" cy="4181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83AF89E-A468-3D6E-0949-D4FD9BFD05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722971"/>
            <a:ext cx="10210800" cy="580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0D3BB2-0D5B-4C97-78FF-9C57C1067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3B0D3A-F553-FF54-C836-27A02B4DA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296" y="488485"/>
            <a:ext cx="10007408" cy="617478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7DDFC27-ED06-C6E0-5CBC-F30734916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2743200" cy="4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389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AAF772-5EC8-CFDA-E5C1-91F47CC01C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D92F6E-C0B3-69F9-ED47-F87F7FA7EC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0" y="722971"/>
            <a:ext cx="10096500" cy="56862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F342255-B4CB-9EBC-9200-21E16199C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2743200" cy="4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8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123D98-AB86-97F4-9EA9-18328E6DE6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F38355-59FB-671D-9BA0-F278711E59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533400"/>
            <a:ext cx="9982200" cy="622516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23525CE-5DAA-ADD1-0F1E-F18365DA70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2743200" cy="4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359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11D61D-C698-F632-9E34-89C1F90FD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189B9B-3E0B-F9DB-18B3-FC042ABB96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794464"/>
            <a:ext cx="10134600" cy="57672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08BD3EC-18DC-87C4-426D-A26628C445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2743200" cy="4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83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1632F3-76B6-8EB9-3CE5-54BF375893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FFEC22-DC8B-B313-77BA-CFF6383355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435" y="522351"/>
            <a:ext cx="10143130" cy="632718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E67D474-3E16-2E84-A916-CCE65D2F47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2743200" cy="4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903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E155EC-D87D-774E-E8CD-BC75C515F9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B18409B-1542-1896-55EF-C7B74645B6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722971"/>
            <a:ext cx="10058400" cy="581588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5EEB006-B346-EEE5-5749-371AD9978A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04800"/>
            <a:ext cx="2743200" cy="4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991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6F8419-198E-F0F7-F38B-5BAAA30F3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AC111E6-2206-9B77-3F96-BB315D520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633" y="467154"/>
            <a:ext cx="9936734" cy="639084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C691958-B135-A8E5-53FB-F725542C05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3232" y="594360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F3DD6F4-49A0-833C-DCD2-A6D8B3603D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304800"/>
            <a:ext cx="2743200" cy="4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89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1279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27</cp:revision>
  <dcterms:created xsi:type="dcterms:W3CDTF">2010-09-08T15:04:56Z</dcterms:created>
  <dcterms:modified xsi:type="dcterms:W3CDTF">2025-05-30T17:31:25Z</dcterms:modified>
</cp:coreProperties>
</file>