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5" r:id="rId4"/>
    <p:sldId id="326" r:id="rId5"/>
    <p:sldId id="327" r:id="rId6"/>
    <p:sldId id="328" r:id="rId7"/>
    <p:sldId id="329" r:id="rId8"/>
    <p:sldId id="330" r:id="rId9"/>
    <p:sldId id="33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8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3BDDCD-A4B4-8C4A-D050-6AD2D83A9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586" y="1231166"/>
            <a:ext cx="7584827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D60F60-DBB6-745A-3C5F-FDA38034B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297598"/>
            <a:ext cx="7584826" cy="13580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D17B86-9EAD-A2E2-D205-E485D6DF9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3AF89E-A468-3D6E-0949-D4FD9BFD0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5" y="1028700"/>
            <a:ext cx="845128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D3BB2-0D5B-4C97-78FF-9C57C1067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7AC6F3-1FA6-5AD0-29CF-4AD2FC666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3B0D3A-F553-FF54-C836-27A02B4DA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68" y="833038"/>
            <a:ext cx="8521264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38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AF772-5EC8-CFDA-E5C1-91F47CC01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5450EC-798E-CD30-D820-596B9F21B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D92F6E-C0B3-69F9-ED47-F87F7FA7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55" y="1066800"/>
            <a:ext cx="838869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8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23D98-AB86-97F4-9EA9-18328E6DE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25A9E6-91B8-0561-0CF2-A6E0ECE43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7F38355-59FB-671D-9BA0-F278711E5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180" y="861019"/>
            <a:ext cx="8235639" cy="513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5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1D61D-C698-F632-9E34-89C1F90FD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EF4AC5-A8D7-68E3-3C3D-8FEDB5ECE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189B9B-3E0B-F9DB-18B3-FC042ABB9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49" y="1066800"/>
            <a:ext cx="8302101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8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632F3-76B6-8EB9-3CE5-54BF37589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64141F-A8E0-9356-9680-52DB37AAA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FFEC22-DC8B-B313-77BA-CFF638335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56" y="876300"/>
            <a:ext cx="8184487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03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155EC-D87D-774E-E8CD-BC75C515F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20D7C2-ACAC-1CFC-5BC9-FAB15B15A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18409B-1542-1896-55EF-C7B74645B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63" y="990600"/>
            <a:ext cx="843427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9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F8419-198E-F0F7-F38B-5BAAA30F3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97E3C5-D4A1-2A0A-F961-1C60181E4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2743200" cy="4181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C111E6-2206-9B77-3F96-BB315D520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03" y="799171"/>
            <a:ext cx="8354193" cy="53730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691958-B135-A8E5-53FB-F725542C05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8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26</cp:revision>
  <dcterms:created xsi:type="dcterms:W3CDTF">2010-09-08T15:04:56Z</dcterms:created>
  <dcterms:modified xsi:type="dcterms:W3CDTF">2025-05-30T17:25:48Z</dcterms:modified>
</cp:coreProperties>
</file>