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95" r:id="rId4"/>
    <p:sldId id="296" r:id="rId5"/>
    <p:sldId id="297" r:id="rId6"/>
    <p:sldId id="302" r:id="rId7"/>
    <p:sldId id="298" r:id="rId8"/>
    <p:sldId id="299" r:id="rId9"/>
    <p:sldId id="300" r:id="rId10"/>
    <p:sldId id="301" r:id="rId11"/>
    <p:sldId id="305" r:id="rId12"/>
    <p:sldId id="304" r:id="rId13"/>
    <p:sldId id="30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25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D1F0C9-515F-F52C-5B1F-9835A8077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197" y="769473"/>
            <a:ext cx="6853306" cy="19279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9CA01B-C20E-4FC4-5582-CC351D1C63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334000"/>
            <a:ext cx="5364480" cy="12975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80DC05-2D70-E2EF-803D-64C8BAD8D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838200"/>
            <a:ext cx="10058400" cy="564251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F49BE78-4ED7-AFD8-575C-A3B9603AB9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772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492DD0-06D2-823E-9BD2-C9C7E9943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940" y="762000"/>
            <a:ext cx="10090119" cy="5715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71BF389-E5F5-072B-7251-88D9680622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65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9DFE45-5DDA-9AE8-A0D1-DCD39FFC15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662" y="656166"/>
            <a:ext cx="9968675" cy="55456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E16B6BC-F87E-73F9-6DB2-D04FE320A6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829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4A9205-59E7-9B74-1762-F550DFB945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607" y="647700"/>
            <a:ext cx="9974786" cy="5562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90419B-1A4C-B8DD-5C2A-66883639DB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1400" y="6019800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D92536-6151-D2A2-F917-7DF45A2729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58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91965F-5995-133B-74CA-2F751D894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AD67E47-D62C-4DAD-4A99-2A74BF59C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751440"/>
            <a:ext cx="10287000" cy="595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9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BC7ADFB-4E32-F035-3F8F-AC6B874543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418" y="685800"/>
            <a:ext cx="10291163" cy="58866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6979DF5-D1BF-2771-F881-0DF4BF87C1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16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5F273A5-6632-04A3-B5C8-54C0A108D1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732" y="762000"/>
            <a:ext cx="10024535" cy="5638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0BA83D-FF2F-B30B-D9A7-95D088D79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857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A23DFA2-4F5B-93AC-1284-3CC7753E81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622" y="762000"/>
            <a:ext cx="10342755" cy="5715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6CCF99-81CC-3690-25AF-C9A22CD47A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95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14C644-3590-4E3C-70B1-012E7AF59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745295"/>
            <a:ext cx="10363200" cy="59518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01569B9-A5B9-9477-0ACB-D5ACD19555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542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DDD7F7A-7429-7E16-D2B7-27259CEE4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16" y="685800"/>
            <a:ext cx="10086567" cy="5791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D692D8F-169C-A732-95ED-655AB24F44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05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D64B600-8C82-1FE1-B7A2-23613EE11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838200"/>
            <a:ext cx="9982200" cy="56421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C0A536D-8E86-9693-B1D6-CFC48D18C9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779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FD99B1-5C65-030D-EF44-0F1AC9C47E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844" y="762000"/>
            <a:ext cx="10276311" cy="57830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D059906-CFF1-2061-138C-B28E1204B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61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24</cp:revision>
  <dcterms:created xsi:type="dcterms:W3CDTF">2010-09-08T15:04:56Z</dcterms:created>
  <dcterms:modified xsi:type="dcterms:W3CDTF">2023-03-16T01:52:43Z</dcterms:modified>
</cp:coreProperties>
</file>