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5" r:id="rId4"/>
    <p:sldId id="296" r:id="rId5"/>
    <p:sldId id="297" r:id="rId6"/>
    <p:sldId id="302" r:id="rId7"/>
    <p:sldId id="298" r:id="rId8"/>
    <p:sldId id="299" r:id="rId9"/>
    <p:sldId id="300" r:id="rId10"/>
    <p:sldId id="301" r:id="rId11"/>
    <p:sldId id="305" r:id="rId12"/>
    <p:sldId id="304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1F0C9-515F-F52C-5B1F-9835A8077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847" y="891469"/>
            <a:ext cx="5688305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9CA01B-C20E-4FC4-5582-CC351D1C6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334001"/>
            <a:ext cx="4489849" cy="10859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80DC05-2D70-E2EF-803D-64C8BAD8D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91" y="1219200"/>
            <a:ext cx="7878418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7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492DD0-06D2-823E-9BD2-C9C7E9943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85" y="1104900"/>
            <a:ext cx="820663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6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79DFE45-5DDA-9AE8-A0D1-DCD39FFC1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75" y="1143000"/>
            <a:ext cx="821844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2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4A9205-59E7-9B74-1762-F550DFB94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93" y="1181100"/>
            <a:ext cx="8061813" cy="4495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90419B-1A4C-B8DD-5C2A-66883639D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D67E47-D62C-4DAD-4A99-2A74BF59C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78" y="1143000"/>
            <a:ext cx="789904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C7ADFB-4E32-F035-3F8F-AC6B87454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179" y="1181100"/>
            <a:ext cx="785964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F273A5-6632-04A3-B5C8-54C0A108D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85" y="1203854"/>
            <a:ext cx="7911630" cy="445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5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23DFA2-4F5B-93AC-1284-3CC7753E8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01" y="1219200"/>
            <a:ext cx="799839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914C644-3590-4E3C-70B1-012E7AF59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32" y="1104900"/>
            <a:ext cx="809333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4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DD7F7A-7429-7E16-D2B7-27259CEE4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50" y="1151319"/>
            <a:ext cx="7934099" cy="455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5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64B600-8C82-1FE1-B7A2-23613EE11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54" y="1219200"/>
            <a:ext cx="781929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7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91965F-5995-133B-74CA-2F751D894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57174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FD99B1-5C65-030D-EF44-0F1AC9C47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27" y="1143000"/>
            <a:ext cx="812434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61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2023-03-16T01:46:44Z</dcterms:modified>
</cp:coreProperties>
</file>