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302" r:id="rId4"/>
    <p:sldId id="301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590" y="29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47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BF38C19-4F03-BA0C-B75C-AE91EE7C2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07" y="533400"/>
            <a:ext cx="8078586" cy="25755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2DBF6DC-3821-DB5F-5EC2-70DF8D37A8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105400"/>
            <a:ext cx="6774366" cy="143636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5A6184-13EF-412A-1E57-29B807D8E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633" y="534934"/>
            <a:ext cx="10100733" cy="630613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D624277-FDC5-76BF-F7E3-863905EFB1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ED2B3D-BA4A-08C6-258C-6F2DFBCE3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410633"/>
            <a:ext cx="10058400" cy="637982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CD2CF85-780B-2B2F-D3AA-218A24FE43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196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3ECD77-4025-1D20-05F1-77EE794673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C18080E-5CF3-C5C2-B2E0-F5A884EB3A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700" y="609600"/>
            <a:ext cx="10134600" cy="6171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336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01E475-340D-A4FF-6A8A-55B6B4230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166" y="388662"/>
            <a:ext cx="10117667" cy="646933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0392C63-A148-75A2-DC17-EC62B72B48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76298" y="5943600"/>
            <a:ext cx="717002" cy="725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3C17B4-752C-B769-E77D-138413775F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429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59DAA88-3DF4-E285-2AB4-600A34C83A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793" y="609600"/>
            <a:ext cx="9914414" cy="6239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194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90A6B57-5050-8FC9-23DD-7D1C74AF04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00" y="643467"/>
            <a:ext cx="9829800" cy="609394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D29BF2E-0789-60B0-46F5-31B3C3BF4C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008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8933FE6-312A-D93A-7B61-2196023564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AEFA3F1-CFD1-4411-FF52-9E6B6DB83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015" y="804065"/>
            <a:ext cx="10003970" cy="604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197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E8B458-B220-124E-AD5C-784DCBFCB0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609600"/>
            <a:ext cx="9982200" cy="61069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D72B926-A686-473F-8096-9938847726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11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74DFA6-430E-FEE1-7CBC-D22F095720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601133"/>
            <a:ext cx="9982200" cy="623719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38A1890-6D2E-0D84-42B0-1A8C571FD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15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C1ECEA1-0D8C-7928-9723-6631B0C47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444500"/>
            <a:ext cx="9906000" cy="624654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B8F1792-79EC-485D-AEB6-FC928F5641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83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1159A18-CF6D-B142-AE58-36D08A2AE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F717896-881B-3BE2-C218-72476030D9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609600"/>
            <a:ext cx="10058400" cy="602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106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B30BC2-168E-708F-A149-52E7B9CC4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386" y="647700"/>
            <a:ext cx="10009227" cy="62103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21373F9-EB37-6408-F724-9C1A5E9212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28600"/>
            <a:ext cx="348343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273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1292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28</cp:revision>
  <dcterms:created xsi:type="dcterms:W3CDTF">2010-09-08T15:04:56Z</dcterms:created>
  <dcterms:modified xsi:type="dcterms:W3CDTF">2023-07-20T18:35:25Z</dcterms:modified>
</cp:coreProperties>
</file>