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437" r:id="rId4"/>
    <p:sldId id="436" r:id="rId5"/>
    <p:sldId id="435" r:id="rId6"/>
    <p:sldId id="438" r:id="rId7"/>
    <p:sldId id="441" r:id="rId8"/>
    <p:sldId id="442" r:id="rId9"/>
    <p:sldId id="44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90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9D1E0B-2006-B851-853E-5BE996609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8935" y="788626"/>
            <a:ext cx="5134130" cy="2286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009E2AC-F2CF-1112-3221-A0043C2577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000" y="5334000"/>
            <a:ext cx="6357929" cy="13316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54B1B1-5612-E3D2-4AAF-43B9DAA3A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" y="228600"/>
            <a:ext cx="2285998" cy="4572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1D85315-539A-0C41-BEEA-D3D6B9BE56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685800"/>
            <a:ext cx="8991600" cy="590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C00ECC7-0EA0-BAEC-EE0D-5D587D65E2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0" y="685800"/>
            <a:ext cx="8953500" cy="575681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D0CC907-E3FF-B250-B52E-DE148AA554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" y="228600"/>
            <a:ext cx="22859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018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5A9E6BD-8110-E5DA-F9C7-3B01D6016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697" y="694267"/>
            <a:ext cx="8646605" cy="59589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5F495B1-4E14-34D9-3E6E-0A2A63D0A5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" y="228600"/>
            <a:ext cx="22859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473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3317A34-DD40-D53A-A96B-2D02C6DB3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8397" y="685800"/>
            <a:ext cx="8875205" cy="56163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EA82BB-D9F6-BFC4-875C-FD9C37D8D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" y="228600"/>
            <a:ext cx="22859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373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DFB99A7-E7B6-0B1A-10E0-8898A57077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685800"/>
            <a:ext cx="9067800" cy="57793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B665159-3F0B-4CD9-C120-E7B4B6E87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" y="228600"/>
            <a:ext cx="22859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527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787E94F-5FFE-6BE9-45CA-9D8FDA4936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0297" y="685800"/>
            <a:ext cx="8951405" cy="55788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CAAB352-5CA7-B1A7-C9F1-53894E13DF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" y="228600"/>
            <a:ext cx="22859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50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C5699A6-E5A3-CE35-0771-6416AB7E38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3431" y="685800"/>
            <a:ext cx="8765138" cy="56828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29D112D-4C39-9A9D-9C90-835D31691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" y="228600"/>
            <a:ext cx="22859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73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914BBB3-C3DC-5959-39CA-1FB07CD939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017" y="838200"/>
            <a:ext cx="8877966" cy="5562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7C6E934-0828-44C1-03B7-D71C324102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7600" y="6134000"/>
            <a:ext cx="717002" cy="724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7F1436-FAF5-865D-40F8-2FE1CEB4A4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196" y="228600"/>
            <a:ext cx="228599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642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1642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38</cp:revision>
  <dcterms:created xsi:type="dcterms:W3CDTF">2010-09-08T15:04:56Z</dcterms:created>
  <dcterms:modified xsi:type="dcterms:W3CDTF">2023-03-24T15:52:19Z</dcterms:modified>
</cp:coreProperties>
</file>