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437" r:id="rId4"/>
    <p:sldId id="436" r:id="rId5"/>
    <p:sldId id="435" r:id="rId6"/>
    <p:sldId id="438" r:id="rId7"/>
    <p:sldId id="441" r:id="rId8"/>
    <p:sldId id="442" r:id="rId9"/>
    <p:sldId id="44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2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9D1E0B-2006-B851-853E-5BE996609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210" y="838200"/>
            <a:ext cx="4449579" cy="1981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009E2AC-F2CF-1112-3221-A0043C2577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5334000"/>
            <a:ext cx="5693867" cy="11925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54B1B1-5612-E3D2-4AAF-43B9DAA3A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1828958" cy="36579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1D85315-539A-0C41-BEEA-D3D6B9BE56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087" y="914400"/>
            <a:ext cx="7657826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54B1B1-5612-E3D2-4AAF-43B9DAA3A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1828958" cy="3657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C00ECC7-0EA0-BAEC-EE0D-5D587D65E2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328" y="952500"/>
            <a:ext cx="7703343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018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54B1B1-5612-E3D2-4AAF-43B9DAA3A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1828958" cy="3657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5A9E6BD-8110-E5DA-F9C7-3B01D60160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" y="829527"/>
            <a:ext cx="7543800" cy="519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473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54B1B1-5612-E3D2-4AAF-43B9DAA3A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1828958" cy="3657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3317A34-DD40-D53A-A96B-2D02C6DB34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932" y="1028700"/>
            <a:ext cx="7586135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373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54B1B1-5612-E3D2-4AAF-43B9DAA3A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1828958" cy="3657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DFB99A7-E7B6-0B1A-10E0-8898A57077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546" y="960908"/>
            <a:ext cx="7744908" cy="493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527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54B1B1-5612-E3D2-4AAF-43B9DAA3A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1828958" cy="3657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787E94F-5FFE-6BE9-45CA-9D8FDA4936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251" y="1032199"/>
            <a:ext cx="7691498" cy="4793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50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54B1B1-5612-E3D2-4AAF-43B9DAA3A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1828958" cy="3657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C5699A6-E5A3-CE35-0771-6416AB7E38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821" y="969037"/>
            <a:ext cx="7588358" cy="491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73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54B1B1-5612-E3D2-4AAF-43B9DAA3A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1828958" cy="3657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914BBB3-C3DC-5959-39CA-1FB07CD93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097" y="1028700"/>
            <a:ext cx="7661806" cy="4800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7C6E934-0828-44C1-03B7-D71C324102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2051" y="6125533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642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1640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37</cp:revision>
  <dcterms:created xsi:type="dcterms:W3CDTF">2010-09-08T15:04:56Z</dcterms:created>
  <dcterms:modified xsi:type="dcterms:W3CDTF">2023-03-24T15:49:29Z</dcterms:modified>
</cp:coreProperties>
</file>