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87" r:id="rId4"/>
    <p:sldId id="388" r:id="rId5"/>
    <p:sldId id="389" r:id="rId6"/>
    <p:sldId id="391" r:id="rId7"/>
    <p:sldId id="39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34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8628AC-60F7-51F4-442E-15E8D9E2B2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478" y="685800"/>
            <a:ext cx="5739044" cy="2133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CCD221-ED1B-55AA-9778-950657223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067400"/>
            <a:ext cx="4953000" cy="1485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80F80B-520F-CD98-93DD-A37B0E8B6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4106635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09F1A1-0747-C97A-4D2F-F578D06D6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020" y="647700"/>
            <a:ext cx="9165959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CE8166-CCC7-7123-AB08-12C1B0334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06" y="570194"/>
            <a:ext cx="9361187" cy="57176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0B0C6A-B7E8-9C4E-7D05-56B15BE207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410663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274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B04EDB3-644E-AA9E-372A-7ACCF8080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647" y="571500"/>
            <a:ext cx="9108705" cy="571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553995-3763-0501-C50E-B8F232D61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410663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03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C7E840-0C64-AF35-49B2-AABC7C729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788" y="533400"/>
            <a:ext cx="9060423" cy="579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49A500-7809-F525-3FF5-A06B36966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410663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8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99CAED-8D23-2C4D-36A6-10586D542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4106635" cy="457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025FD34-7DDF-3727-31E4-8E65AB7DA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666" y="990600"/>
            <a:ext cx="923266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882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4295216-B528-95AB-6170-5DBD3BCAC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1400" y="6117067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23698F-70AC-B228-01E0-074DE7F81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410663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22143C5-45AC-9F31-A648-6E62FF651E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990600"/>
            <a:ext cx="9348230" cy="527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27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36</cp:revision>
  <dcterms:created xsi:type="dcterms:W3CDTF">2010-09-08T15:04:56Z</dcterms:created>
  <dcterms:modified xsi:type="dcterms:W3CDTF">2024-02-07T03:26:40Z</dcterms:modified>
</cp:coreProperties>
</file>