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87" r:id="rId4"/>
    <p:sldId id="388" r:id="rId5"/>
    <p:sldId id="389" r:id="rId6"/>
    <p:sldId id="392" r:id="rId7"/>
    <p:sldId id="3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66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37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B8628AC-60F7-51F4-442E-15E8D9E2B2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927" y="685800"/>
            <a:ext cx="5124146" cy="1905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AAE8585-0732-CADA-DDF6-3E2FE6CFEA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5105400"/>
            <a:ext cx="4826330" cy="14478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80F80B-520F-CD98-93DD-A37B0E8B6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76200"/>
            <a:ext cx="4106635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09F1A1-0747-C97A-4D2F-F578D06D62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28" y="1219200"/>
            <a:ext cx="7282543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80F80B-520F-CD98-93DD-A37B0E8B6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76200"/>
            <a:ext cx="4106635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8CE8166-CCC7-7123-AB08-12C1B03345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614" y="1181100"/>
            <a:ext cx="7360771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274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80F80B-520F-CD98-93DD-A37B0E8B6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76200"/>
            <a:ext cx="4106635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B04EDB3-644E-AA9E-372A-7ACCF80802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518" y="1143000"/>
            <a:ext cx="728696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03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80F80B-520F-CD98-93DD-A37B0E8B6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76200"/>
            <a:ext cx="4106635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DC7E840-0C64-AF35-49B2-AABC7C7291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909" y="1104900"/>
            <a:ext cx="7272182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81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80F80B-520F-CD98-93DD-A37B0E8B6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76200"/>
            <a:ext cx="4106635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1F5759-7177-4297-C45E-2B2023584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850" y="1238250"/>
            <a:ext cx="7950299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974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80F80B-520F-CD98-93DD-A37B0E8B6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76200"/>
            <a:ext cx="4106635" cy="457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4295216-B528-95AB-6170-5DBD3BCAC0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2684" y="6100133"/>
            <a:ext cx="717002" cy="724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D354E6-A03D-7460-BF61-B2669500B7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713" y="1219200"/>
            <a:ext cx="7826573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278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34</cp:revision>
  <dcterms:created xsi:type="dcterms:W3CDTF">2010-09-08T15:04:56Z</dcterms:created>
  <dcterms:modified xsi:type="dcterms:W3CDTF">2024-02-07T03:27:11Z</dcterms:modified>
</cp:coreProperties>
</file>