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87" r:id="rId4"/>
    <p:sldId id="388" r:id="rId5"/>
    <p:sldId id="389" r:id="rId6"/>
    <p:sldId id="392" r:id="rId7"/>
    <p:sldId id="3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8628AC-60F7-51F4-442E-15E8D9E2B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927" y="685800"/>
            <a:ext cx="5124146" cy="190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AE8585-0732-CADA-DDF6-3E2FE6CFE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105400"/>
            <a:ext cx="4826330" cy="14478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09F1A1-0747-C97A-4D2F-F578D06D6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28" y="1219200"/>
            <a:ext cx="728254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CE8166-CCC7-7123-AB08-12C1B0334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14" y="1181100"/>
            <a:ext cx="736077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7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04EDB3-644E-AA9E-372A-7ACCF8080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18" y="1143000"/>
            <a:ext cx="72869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3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C7E840-0C64-AF35-49B2-AABC7C729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909" y="1104900"/>
            <a:ext cx="727218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8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1F5759-7177-4297-C45E-2B2023584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50" y="1238250"/>
            <a:ext cx="7950299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7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76200"/>
            <a:ext cx="4106635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295216-B528-95AB-6170-5DBD3BCAC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354E6-A03D-7460-BF61-B2669500B7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13" y="1219200"/>
            <a:ext cx="782657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7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34</cp:revision>
  <dcterms:created xsi:type="dcterms:W3CDTF">2010-09-08T15:04:56Z</dcterms:created>
  <dcterms:modified xsi:type="dcterms:W3CDTF">2024-02-07T03:27:11Z</dcterms:modified>
</cp:coreProperties>
</file>