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0" r:id="rId3"/>
    <p:sldId id="444" r:id="rId4"/>
    <p:sldId id="446" r:id="rId5"/>
    <p:sldId id="445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590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77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8148819-ACC7-D15F-6C1E-C0FEE2B80B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5510" y="609600"/>
            <a:ext cx="4460979" cy="1981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85BB7CC-A373-ADD4-3A26-5D8363C4E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562600"/>
            <a:ext cx="5684944" cy="92393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B082E84-CE2C-08A4-A681-C7747BD091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1892" y="685800"/>
            <a:ext cx="8008215" cy="56029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20D72-B29F-7935-2332-6EB7CA12BE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626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4D03867-D6B8-3CCF-CA33-612581F28A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0" y="838200"/>
            <a:ext cx="8001000" cy="56174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3F9FC90-8BDB-57FD-21D6-C127B93485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73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E365F39-AF58-DB91-3517-1F2614225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7756" y="1295400"/>
            <a:ext cx="8156487" cy="48249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E7F3320-5538-9A7C-A406-51FBE243E1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29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B37DBD-8898-6972-FC41-D7D3877556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6051" y="6125533"/>
            <a:ext cx="717002" cy="724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41D95CB-63B0-2E13-E1A9-EB80AE0D4D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5664" y="702733"/>
            <a:ext cx="8040671" cy="54925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6B1A427-D725-6DFF-0F83-3ACD6B7843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08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7A2E19-D32B-1B34-DE29-9FE556B81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B18E49-F7F0-BC04-B2D2-6972A7842C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651933"/>
            <a:ext cx="8382000" cy="5842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3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30B15B-2AC6-2EA6-CC5B-DC90EBDF1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321" y="685800"/>
            <a:ext cx="8169357" cy="56998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04CFB04-D48F-5D6C-730C-4973D07D7A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3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2C0A06-A0B7-CE56-0D19-561F5146A8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8350" y="1077570"/>
            <a:ext cx="8115300" cy="47028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BC619F9-B122-604D-C881-B38847D516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5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16BC9B0-350E-955D-BDA6-26B8896AC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3683" y="660400"/>
            <a:ext cx="8284633" cy="58065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4EB096-C53E-674A-7170-E1AD19D78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557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144EE1-11E4-1BF9-8936-AFA1EB38D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2150" y="685800"/>
            <a:ext cx="8267700" cy="57193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B389FE4-1DC1-943A-D902-1CBABCCD23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7702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A1E65A2-382D-520B-85B6-F0D531B7BB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525" y="685800"/>
            <a:ext cx="8034950" cy="5715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DB7ADD-4E78-1C04-2BF4-78DD746B6F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108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EEF9D8-DA47-8F55-5E32-185D628F8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6543" y="1001307"/>
            <a:ext cx="8198914" cy="485538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C074A9B-7BA5-56AE-EB4F-68567F6FE5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104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76731C-0307-56B3-4C86-415D3C99EF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685800"/>
            <a:ext cx="8229600" cy="572057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18AEBB5-4E85-9824-6126-685EF80A44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95353"/>
            <a:ext cx="3276600" cy="4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52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39</cp:revision>
  <dcterms:created xsi:type="dcterms:W3CDTF">2010-09-08T15:04:56Z</dcterms:created>
  <dcterms:modified xsi:type="dcterms:W3CDTF">2023-03-24T16:55:31Z</dcterms:modified>
</cp:coreProperties>
</file>