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0" r:id="rId3"/>
    <p:sldId id="444" r:id="rId4"/>
    <p:sldId id="446" r:id="rId5"/>
    <p:sldId id="445" r:id="rId6"/>
    <p:sldId id="447" r:id="rId7"/>
    <p:sldId id="448" r:id="rId8"/>
    <p:sldId id="449" r:id="rId9"/>
    <p:sldId id="450" r:id="rId10"/>
    <p:sldId id="451" r:id="rId11"/>
    <p:sldId id="452" r:id="rId12"/>
    <p:sldId id="453" r:id="rId13"/>
    <p:sldId id="45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022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77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8148819-ACC7-D15F-6C1E-C0FEE2B80B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8874" y="762000"/>
            <a:ext cx="3946251" cy="17526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85BB7CC-A373-ADD4-3A26-5D8363C4E9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394" y="5638800"/>
            <a:ext cx="4805928" cy="78107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17A2E19-D32B-1B34-DE29-9FE556B81D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3054485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B082E84-CE2C-08A4-A681-C7747BD091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9584" y="971550"/>
            <a:ext cx="7024831" cy="491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626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17A2E19-D32B-1B34-DE29-9FE556B81D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3054485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4D03867-D6B8-3CCF-CA33-612581F28A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1021531"/>
            <a:ext cx="6858000" cy="4814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734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17A2E19-D32B-1B34-DE29-9FE556B81D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3054485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E365F39-AF58-DB91-3517-1F26142258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6368" y="1272429"/>
            <a:ext cx="7291263" cy="4313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129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17A2E19-D32B-1B34-DE29-9FE556B81D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3054485" cy="4572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AB37DBD-8898-6972-FC41-D7D3877556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2051" y="6125533"/>
            <a:ext cx="717002" cy="724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41D95CB-63B0-2E13-E1A9-EB80AE0D4D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4900" y="1060629"/>
            <a:ext cx="6934200" cy="4736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084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17A2E19-D32B-1B34-DE29-9FE556B81D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3054485" cy="457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BB18E49-F7F0-BC04-B2D2-6972A7842C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048" y="838200"/>
            <a:ext cx="7433903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3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17A2E19-D32B-1B34-DE29-9FE556B81D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3054485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30B15B-2AC6-2EA6-CC5B-DC90EBDF1F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557" y="952500"/>
            <a:ext cx="7098885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232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17A2E19-D32B-1B34-DE29-9FE556B81D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3054485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C2C0A06-A0B7-CE56-0D19-561F5146A8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895" y="1390239"/>
            <a:ext cx="7036209" cy="4077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55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17A2E19-D32B-1B34-DE29-9FE556B81D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3054485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16BC9B0-350E-955D-BDA6-26B8896ACC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1028700"/>
            <a:ext cx="684934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557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17A2E19-D32B-1B34-DE29-9FE556B81D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3054485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1144EE1-11E4-1BF9-8936-AFA1EB38DE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8700" y="977855"/>
            <a:ext cx="7086600" cy="4902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770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17A2E19-D32B-1B34-DE29-9FE556B81D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3054485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A1E65A2-382D-520B-85B6-F0D531B7BB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7750" y="922315"/>
            <a:ext cx="7048500" cy="5013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108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17A2E19-D32B-1B34-DE29-9FE556B81D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3054485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BEEF9D8-DA47-8F55-5E32-185D628F8B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00" y="1285537"/>
            <a:ext cx="7239000" cy="42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104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17A2E19-D32B-1B34-DE29-9FE556B81D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3054485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276731C-0307-56B3-4C86-415D3C99EF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8700" y="965975"/>
            <a:ext cx="7086600" cy="492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526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1651</TotalTime>
  <Words>0</Words>
  <Application>Microsoft Office PowerPoint</Application>
  <PresentationFormat>On-screen Show (4:3)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38</cp:revision>
  <dcterms:created xsi:type="dcterms:W3CDTF">2010-09-08T15:04:56Z</dcterms:created>
  <dcterms:modified xsi:type="dcterms:W3CDTF">2023-03-24T16:49:04Z</dcterms:modified>
</cp:coreProperties>
</file>