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444" r:id="rId4"/>
    <p:sldId id="446" r:id="rId5"/>
    <p:sldId id="445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2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7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8148819-ACC7-D15F-6C1E-C0FEE2B80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874" y="762000"/>
            <a:ext cx="3946251" cy="1752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5BB7CC-A373-ADD4-3A26-5D8363C4E9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394" y="5638800"/>
            <a:ext cx="4805928" cy="78107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7A2E19-D32B-1B34-DE29-9FE556B81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054485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B082E84-CE2C-08A4-A681-C7747BD091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584" y="971550"/>
            <a:ext cx="7024831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26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7A2E19-D32B-1B34-DE29-9FE556B81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054485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4D03867-D6B8-3CCF-CA33-612581F28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021531"/>
            <a:ext cx="6858000" cy="481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734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7A2E19-D32B-1B34-DE29-9FE556B81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054485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E365F39-AF58-DB91-3517-1F26142258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368" y="1272429"/>
            <a:ext cx="7291263" cy="431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129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7A2E19-D32B-1B34-DE29-9FE556B81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054485" cy="4572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AB37DBD-8898-6972-FC41-D7D3877556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2051" y="6125533"/>
            <a:ext cx="717002" cy="72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1D95CB-63B0-2E13-E1A9-EB80AE0D4D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00" y="1060629"/>
            <a:ext cx="6934200" cy="473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08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7A2E19-D32B-1B34-DE29-9FE556B81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054485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B18E49-F7F0-BC04-B2D2-6972A7842C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048" y="838200"/>
            <a:ext cx="7433903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7A2E19-D32B-1B34-DE29-9FE556B81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054485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30B15B-2AC6-2EA6-CC5B-DC90EBDF1F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57" y="952500"/>
            <a:ext cx="7098885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32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7A2E19-D32B-1B34-DE29-9FE556B81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054485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C2C0A06-A0B7-CE56-0D19-561F5146A8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895" y="1390239"/>
            <a:ext cx="7036209" cy="407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5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7A2E19-D32B-1B34-DE29-9FE556B81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054485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16BC9B0-350E-955D-BDA6-26B8896ACC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028700"/>
            <a:ext cx="684934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55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7A2E19-D32B-1B34-DE29-9FE556B81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054485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1144EE1-11E4-1BF9-8936-AFA1EB38D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00" y="977855"/>
            <a:ext cx="7086600" cy="490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770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7A2E19-D32B-1B34-DE29-9FE556B81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054485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A1E65A2-382D-520B-85B6-F0D531B7B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0" y="922315"/>
            <a:ext cx="7048500" cy="501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10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7A2E19-D32B-1B34-DE29-9FE556B81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054485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BEEF9D8-DA47-8F55-5E32-185D628F8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1285537"/>
            <a:ext cx="7239000" cy="42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104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7A2E19-D32B-1B34-DE29-9FE556B81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054485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276731C-0307-56B3-4C86-415D3C99EF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00" y="965975"/>
            <a:ext cx="7086600" cy="492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52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38</cp:revision>
  <dcterms:created xsi:type="dcterms:W3CDTF">2010-09-08T15:04:56Z</dcterms:created>
  <dcterms:modified xsi:type="dcterms:W3CDTF">2023-03-24T16:49:04Z</dcterms:modified>
</cp:coreProperties>
</file>