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461" y="-115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84A739-D158-1720-2D0B-30D91FDEB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300" y="1245165"/>
            <a:ext cx="6629400" cy="12605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A40977A-3665-A0D3-DC0F-933C06CFF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4597972"/>
            <a:ext cx="6858000" cy="187150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224226A-1C7A-5BA8-87B4-CB19C2F577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463" y="517049"/>
            <a:ext cx="9495074" cy="58239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72C6C74-B5D3-1792-F18D-D5EFDE8839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514818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380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004426-AE74-116E-1A25-195382532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375" y="685800"/>
            <a:ext cx="9239250" cy="5486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2B4DAF-1105-9188-4831-8B931C80D1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514818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036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185B03F-EA1B-544C-6A03-376F22F53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514818" cy="39627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9CA641A-417F-A520-AFF6-BF31694B8E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127" y="858987"/>
            <a:ext cx="9389745" cy="573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320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5CECEAF-BDE4-F3E3-45DE-FF76B8F72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1617" y="914400"/>
            <a:ext cx="9188765" cy="2743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2837A1E-DF3F-D646-366B-0616003163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514818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902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8B110DF-A509-EE55-1F4A-ACAA75A6E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276" y="555744"/>
            <a:ext cx="9105791" cy="57465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2CC5279-FC1A-0DD9-FFCB-38798EC9DE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514818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132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2631F86-3FBC-49FF-E9AC-6D6E0C759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821" y="599474"/>
            <a:ext cx="9300358" cy="5638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AEA3D7-524F-0669-6399-0244342717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514818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549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7EDB43B-9575-703C-E932-701CEAD530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514818" cy="39627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2C82E2-12FB-8EA4-5B8E-E658EB339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5407" y="650274"/>
            <a:ext cx="9481186" cy="600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449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1DD5EE6-0F48-7DE6-5B1F-04E72F6FBA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255" y="1066800"/>
            <a:ext cx="9105490" cy="26587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DA9FF0-DD49-8D78-0A9B-3589B6A868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5867400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C6DAF8-A253-0F8E-EDC0-8F7609122B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228600"/>
            <a:ext cx="2514818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247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92D3E0-D365-7342-F806-14D2D4E7E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514818" cy="3962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EB7D4CE-5B98-0272-2AA5-3F251C2BA0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587623"/>
            <a:ext cx="9296400" cy="5682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7F9526-CE19-B54E-E3AB-83D18A396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904" y="512234"/>
            <a:ext cx="9258191" cy="58335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32FCCA-3952-A7B8-F3B8-354CD3912E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514818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581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EC01B92-0ECC-864C-AB54-108CA7309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514818" cy="3962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A7090D-8E9A-DFDE-676B-842FE7ADD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624874"/>
            <a:ext cx="9906000" cy="6051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517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4BB190F-DC21-EEA5-39F0-2E1F61A7A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784" y="914400"/>
            <a:ext cx="9972432" cy="304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C5461BB-622C-E917-30CB-1F941193AB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514818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584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CB2E82-C084-E5B5-CA93-14C99A44D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904" y="554011"/>
            <a:ext cx="9258191" cy="574997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1BCEC06-F799-04C0-BF80-2C50B476E6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514818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371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99D2D8F-1AEC-A5B1-A54F-C8AC485F2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104" y="654242"/>
            <a:ext cx="9105791" cy="554951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68A5928-31CD-BB46-2FB3-89339F59B5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514818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769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8D025B-204F-6AD2-D616-E4DA38E6F1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514818" cy="39627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E421B8D-2755-94F2-C7DC-1C79FD3ED7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989" y="877991"/>
            <a:ext cx="9148022" cy="575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593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43138D-759C-264A-5A6A-B051343CE1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950" y="1143000"/>
            <a:ext cx="9868100" cy="29358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D87E00-5B36-1964-FB8F-B127B10EC5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514818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664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1812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40</cp:revision>
  <dcterms:created xsi:type="dcterms:W3CDTF">2010-09-08T15:04:56Z</dcterms:created>
  <dcterms:modified xsi:type="dcterms:W3CDTF">2025-06-23T18:56:35Z</dcterms:modified>
</cp:coreProperties>
</file>