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085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BB00D72-1391-5BB1-9DE5-7A6A8F9842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4823" y="762000"/>
            <a:ext cx="7294353" cy="13869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91265F9-8216-571F-E6C3-92DFFAFF0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4709047"/>
            <a:ext cx="6450978" cy="176043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224226A-1C7A-5BA8-87B4-CB19C2F577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89" y="914400"/>
            <a:ext cx="8199422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380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004426-AE74-116E-1A25-195382532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3989" y="1066800"/>
            <a:ext cx="7956021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036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C84F00D-E0E7-AD88-9858-6FDC0E8C07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483" y="1066800"/>
            <a:ext cx="7733034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320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5CECEAF-BDE4-F3E3-45DE-FF76B8F72E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726" y="1066800"/>
            <a:ext cx="7912547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9022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8B110DF-A509-EE55-1F4A-ACAA75A6E1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904352"/>
            <a:ext cx="8001000" cy="504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132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2631F86-3FBC-49FF-E9AC-6D6E0C759B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223" y="990600"/>
            <a:ext cx="8043553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549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733C92-1294-C1BA-FE17-8A2F82EFD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530" y="819150"/>
            <a:ext cx="8238939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4492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1DD5EE6-0F48-7DE6-5B1F-04E72F6FBA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184" y="1075054"/>
            <a:ext cx="8061632" cy="23539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DA9FF0-DD49-8D78-0A9B-3589B6A868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6117067"/>
            <a:ext cx="717002" cy="7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247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B7D4CE-5B98-0272-2AA5-3F251C2BA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01" y="952500"/>
            <a:ext cx="8102598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3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47F9526-CE19-B54E-E3AB-83D18A396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634" y="952500"/>
            <a:ext cx="7860732" cy="495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58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9B815D-9A5F-2373-3EF9-53BF54B37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747" y="624874"/>
            <a:ext cx="8320506" cy="531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517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4BB190F-DC21-EEA5-39F0-2E1F61A7A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028" y="990600"/>
            <a:ext cx="7977943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58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FCB2E82-C084-E5B5-CA93-14C99A44D9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" y="991738"/>
            <a:ext cx="7848600" cy="487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71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99D2D8F-1AEC-A5B1-A54F-C8AC485F2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008" y="990600"/>
            <a:ext cx="8001983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69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295AD6-70AE-CF18-D436-4C8029A03C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43000"/>
            <a:ext cx="7772400" cy="4886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593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92D3E0-D365-7342-F806-14D2D4E7E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28600"/>
            <a:ext cx="2514818" cy="39627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E43138D-759C-264A-5A6A-B051343CE1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955" y="1016000"/>
            <a:ext cx="8196089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664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1802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39</cp:revision>
  <dcterms:created xsi:type="dcterms:W3CDTF">2010-09-08T15:04:56Z</dcterms:created>
  <dcterms:modified xsi:type="dcterms:W3CDTF">2025-06-23T18:56:17Z</dcterms:modified>
</cp:coreProperties>
</file>