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94" r:id="rId4"/>
    <p:sldId id="395" r:id="rId5"/>
    <p:sldId id="396" r:id="rId6"/>
    <p:sldId id="397" r:id="rId7"/>
    <p:sldId id="399" r:id="rId8"/>
    <p:sldId id="415" r:id="rId9"/>
    <p:sldId id="416" r:id="rId10"/>
    <p:sldId id="400" r:id="rId11"/>
    <p:sldId id="401" r:id="rId12"/>
    <p:sldId id="417" r:id="rId13"/>
    <p:sldId id="418" r:id="rId14"/>
    <p:sldId id="403" r:id="rId15"/>
    <p:sldId id="404" r:id="rId16"/>
    <p:sldId id="419" r:id="rId17"/>
    <p:sldId id="420" r:id="rId18"/>
    <p:sldId id="405" r:id="rId19"/>
    <p:sldId id="406" r:id="rId20"/>
    <p:sldId id="421" r:id="rId21"/>
    <p:sldId id="42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34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94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1/31/2024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FFFDAE-129E-F0D6-20AD-1FC5A59730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987220"/>
            <a:ext cx="4663844" cy="16079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9E5AF6-6939-741A-69DE-366CC6F50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287" y="1066800"/>
            <a:ext cx="5837426" cy="129551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78ECE5-3BC8-81EF-DB91-155C61F7E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560" y="609600"/>
            <a:ext cx="9168879" cy="584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8AA03A-64E7-A147-1F13-CA0EA6D4EE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72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323BA6-454D-BD0D-89BF-8F5098467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917" y="644756"/>
            <a:ext cx="8926166" cy="5950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F76A9B-678B-16C6-CB26-C119AE0D2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42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771" y="784457"/>
            <a:ext cx="9124458" cy="58449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9F40DC-54F3-37C6-1995-3AC54EF29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817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41296"/>
            <a:ext cx="9448800" cy="59627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613436-7ECB-D596-1D2E-002C19000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89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6E03B8-5BE9-6EA8-A3CC-55A30CC6F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710" y="753534"/>
            <a:ext cx="9256580" cy="58589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E6F4A3-99B9-5130-7899-146212823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912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F17C786-277E-F306-2FFE-CE96CB986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306" y="449840"/>
            <a:ext cx="9229388" cy="61795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943FA5-D169-E290-2E70-FBBF84D412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74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771" y="784457"/>
            <a:ext cx="9124458" cy="58449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9F40DC-54F3-37C6-1995-3AC54EF29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42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41296"/>
            <a:ext cx="9448800" cy="59627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613436-7ECB-D596-1D2E-002C19000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55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DF14E1-B025-DE91-AF21-D3E26C2E4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542" y="635000"/>
            <a:ext cx="9322915" cy="58504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20F4D7-A30F-C426-E184-B53A1AEF0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03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768336-BD6D-7D0A-FDD1-B4BA8CB811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145" y="228600"/>
            <a:ext cx="9531710" cy="64766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83A5BD-3B91-0546-01C0-E6B13C889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56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9A868A-79DA-57FB-AD36-F43CF5415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F3A54B-8B49-70E8-5C4F-CC98CA795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1014724"/>
            <a:ext cx="9525000" cy="558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771" y="784457"/>
            <a:ext cx="9124458" cy="58449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9F40DC-54F3-37C6-1995-3AC54EF29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979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41296"/>
            <a:ext cx="9448800" cy="59627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613436-7ECB-D596-1D2E-002C19000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EE09770-7FDD-FE4F-0FB5-6D654913A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7600" y="61340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41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CD4BAD-0E9C-3ED3-5A7D-FF602CFB3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646719"/>
            <a:ext cx="9296400" cy="59657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4513A8-945E-C51B-E570-9D4283F26D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32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771" y="784457"/>
            <a:ext cx="9124458" cy="58449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9F40DC-54F3-37C6-1995-3AC54EF29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66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41296"/>
            <a:ext cx="9448800" cy="59627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613436-7ECB-D596-1D2E-002C19000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14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E083F6-C331-6CBD-2864-3BF16FB88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379" y="753901"/>
            <a:ext cx="9227241" cy="58585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353446-C4B3-1656-20F1-B3EC68CBB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66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9D994B-ECBA-4500-82CC-2A73CDE77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05981"/>
            <a:ext cx="9601200" cy="6341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B79171-C6EF-19E6-4718-6900BA919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4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2442C8-7DF0-4EEE-61D8-21FFEC9A1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771" y="784457"/>
            <a:ext cx="9124458" cy="58449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9F40DC-54F3-37C6-1995-3AC54EF29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56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8C6ECC-666E-BD69-62FC-D57C9F792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41296"/>
            <a:ext cx="9448800" cy="59627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613436-7ECB-D596-1D2E-002C19000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2874068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8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0</Words>
  <Application>Microsoft Office PowerPoint</Application>
  <PresentationFormat>Widescreen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35</cp:revision>
  <dcterms:created xsi:type="dcterms:W3CDTF">2010-09-08T15:04:56Z</dcterms:created>
  <dcterms:modified xsi:type="dcterms:W3CDTF">2024-01-31T22:11:44Z</dcterms:modified>
</cp:coreProperties>
</file>