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94" r:id="rId4"/>
    <p:sldId id="395" r:id="rId5"/>
    <p:sldId id="396" r:id="rId6"/>
    <p:sldId id="397" r:id="rId7"/>
    <p:sldId id="399" r:id="rId8"/>
    <p:sldId id="407" r:id="rId9"/>
    <p:sldId id="408" r:id="rId10"/>
    <p:sldId id="400" r:id="rId11"/>
    <p:sldId id="401" r:id="rId12"/>
    <p:sldId id="409" r:id="rId13"/>
    <p:sldId id="410" r:id="rId14"/>
    <p:sldId id="403" r:id="rId15"/>
    <p:sldId id="404" r:id="rId16"/>
    <p:sldId id="411" r:id="rId17"/>
    <p:sldId id="412" r:id="rId18"/>
    <p:sldId id="405" r:id="rId19"/>
    <p:sldId id="406" r:id="rId20"/>
    <p:sldId id="413" r:id="rId21"/>
    <p:sldId id="41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566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894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A84AE09-90FF-02DC-E5B9-B31DBF52CE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3287" y="1143000"/>
            <a:ext cx="5837426" cy="12955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BCA0394-A410-0C27-646F-637010F9AA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5376124"/>
            <a:ext cx="3657600" cy="126103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9A868A-79DA-57FB-AD36-F43CF5415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278ECE5-3BC8-81EF-DB91-155C61F7E7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989" y="990600"/>
            <a:ext cx="7654021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272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9A868A-79DA-57FB-AD36-F43CF5415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7323BA6-454D-BD0D-89BF-8F50984678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499" y="846666"/>
            <a:ext cx="7747001" cy="516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424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9A868A-79DA-57FB-AD36-F43CF5415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52442C8-7DF0-4EEE-61D8-21FFEC9A1B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970" y="952500"/>
            <a:ext cx="7732059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825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9A868A-79DA-57FB-AD36-F43CF5415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58C6ECC-666E-BD69-62FC-D57C9F792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614" y="952500"/>
            <a:ext cx="7848772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652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9A868A-79DA-57FB-AD36-F43CF5415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E6E03B8-5BE9-6EA8-A3CC-55A30CC6F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550" y="990600"/>
            <a:ext cx="7704899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912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9A868A-79DA-57FB-AD36-F43CF5415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F17C786-277E-F306-2FFE-CE96CB9866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454" y="876300"/>
            <a:ext cx="7625092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274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9A868A-79DA-57FB-AD36-F43CF5415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52442C8-7DF0-4EEE-61D8-21FFEC9A1B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970" y="952500"/>
            <a:ext cx="7732059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4340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9A868A-79DA-57FB-AD36-F43CF5415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58C6ECC-666E-BD69-62FC-D57C9F792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614" y="952500"/>
            <a:ext cx="7848772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875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9A868A-79DA-57FB-AD36-F43CF5415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9DF14E1-B025-DE91-AF21-D3E26C2E41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328" y="990600"/>
            <a:ext cx="7771344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038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9A868A-79DA-57FB-AD36-F43CF5415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D768336-BD6D-7D0A-FDD1-B4BA8CB811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840154"/>
            <a:ext cx="7620000" cy="5177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956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9A868A-79DA-57FB-AD36-F43CF5415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3F3A54B-8B49-70E8-5C4F-CC98CA7954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370" y="1104900"/>
            <a:ext cx="792126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9A868A-79DA-57FB-AD36-F43CF5415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52442C8-7DF0-4EEE-61D8-21FFEC9A1B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970" y="952500"/>
            <a:ext cx="7732059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747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9A868A-79DA-57FB-AD36-F43CF5415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58C6ECC-666E-BD69-62FC-D57C9F792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614" y="952500"/>
            <a:ext cx="7848772" cy="4953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342272B-33C8-5F46-E1E4-7FA6B92D48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2684" y="6100133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677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9A868A-79DA-57FB-AD36-F43CF5415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6CD4BAD-0E9C-3ED3-5A7D-FF602CFB3F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886222"/>
            <a:ext cx="7924800" cy="508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322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9A868A-79DA-57FB-AD36-F43CF5415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52442C8-7DF0-4EEE-61D8-21FFEC9A1B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970" y="952500"/>
            <a:ext cx="7732059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668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9A868A-79DA-57FB-AD36-F43CF5415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58C6ECC-666E-BD69-62FC-D57C9F792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614" y="952500"/>
            <a:ext cx="7848772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146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9A868A-79DA-57FB-AD36-F43CF5415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AE083F6-C331-6CBD-2864-3BF16FB88A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2" y="952500"/>
            <a:ext cx="7800975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661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9A868A-79DA-57FB-AD36-F43CF5415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59D994B-ECBA-4500-82CC-2A73CDE77C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287" y="783077"/>
            <a:ext cx="8011425" cy="5291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643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9A868A-79DA-57FB-AD36-F43CF5415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52442C8-7DF0-4EEE-61D8-21FFEC9A1B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970" y="952500"/>
            <a:ext cx="7732059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641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9A868A-79DA-57FB-AD36-F43CF5415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58C6ECC-666E-BD69-62FC-D57C9F792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614" y="952500"/>
            <a:ext cx="7848772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310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0</Words>
  <Application>Microsoft Office PowerPoint</Application>
  <PresentationFormat>On-screen Show (4:3)</PresentationFormat>
  <Paragraphs>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34</cp:revision>
  <dcterms:created xsi:type="dcterms:W3CDTF">2010-09-08T15:04:56Z</dcterms:created>
  <dcterms:modified xsi:type="dcterms:W3CDTF">2024-01-31T22:06:54Z</dcterms:modified>
</cp:coreProperties>
</file>