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55" r:id="rId4"/>
    <p:sldId id="456" r:id="rId5"/>
    <p:sldId id="4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071C94-31DA-C757-C5A5-456190878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300" y="695851"/>
            <a:ext cx="4755400" cy="22658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A0DAE9-0CD2-95EE-C28B-71B7B73FE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334000"/>
            <a:ext cx="3782530" cy="11430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422EB-A663-0501-7CC2-70DA0D4D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46" y="191245"/>
            <a:ext cx="2257754" cy="4945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8F3B97-191B-D7EE-2C25-1D7AAC0D0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884" y="736620"/>
            <a:ext cx="8074232" cy="608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CD502D-2303-1CE5-B838-A0FDA6AC1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46" y="191245"/>
            <a:ext cx="2257754" cy="4945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E24794-1BC7-F7C6-42CB-04D73F3E3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685800"/>
            <a:ext cx="7772400" cy="620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7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540AC6D-1540-3781-B67A-F805D8A6F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46" y="191245"/>
            <a:ext cx="2257754" cy="4945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1A3D91-C63B-97B0-20F1-7A73CC6B1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830078"/>
            <a:ext cx="7924800" cy="583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1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F63DB3-DBE0-5010-E01F-5C3707AD9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0" y="5996467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810FF2-C593-9C70-598D-6A57D7F5B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046" y="191245"/>
            <a:ext cx="2257754" cy="4945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F9AAB5-5091-6E58-774A-1AD86123EC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4100" y="652266"/>
            <a:ext cx="7543800" cy="599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69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42</cp:revision>
  <dcterms:created xsi:type="dcterms:W3CDTF">2010-09-08T15:04:56Z</dcterms:created>
  <dcterms:modified xsi:type="dcterms:W3CDTF">2023-07-20T21:58:15Z</dcterms:modified>
</cp:coreProperties>
</file>