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455" r:id="rId4"/>
    <p:sldId id="456" r:id="rId5"/>
    <p:sldId id="4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022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59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5071C94-31DA-C757-C5A5-4561908780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3042" y="705905"/>
            <a:ext cx="4157915" cy="1981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A871307-66BF-4248-550C-211E019F84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5604078"/>
            <a:ext cx="3200400" cy="96715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2E422EB-A663-0501-7CC2-70DA0D4DED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2087220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5E2D905-333A-F5D8-ED18-919D055E5D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530" y="762000"/>
            <a:ext cx="727694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20856ED-A5CE-5157-D1E5-566E23D4C7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2087220" cy="457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3C1576F-5DED-9EC7-EF0D-335896E7A9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957" y="795867"/>
            <a:ext cx="6964086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773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2E422EB-A663-0501-7CC2-70DA0D4DED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2087220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C1AFABA-9C16-D52B-8454-A1E7468E8C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7780" y="914400"/>
            <a:ext cx="682844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115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2E422EB-A663-0501-7CC2-70DA0D4DED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2087220" cy="4572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BF63DB3-DBE0-5010-E01F-5C3707AD91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2051" y="6125533"/>
            <a:ext cx="717002" cy="724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17ED6B-9954-CDE1-113B-10A4ECF09A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9878" y="762000"/>
            <a:ext cx="7284243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169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1664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41</cp:revision>
  <dcterms:created xsi:type="dcterms:W3CDTF">2010-09-08T15:04:56Z</dcterms:created>
  <dcterms:modified xsi:type="dcterms:W3CDTF">2023-07-20T21:57:37Z</dcterms:modified>
</cp:coreProperties>
</file>