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59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0E96DC-F9E6-2BE6-BD1D-A4E670E78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247" y="792903"/>
            <a:ext cx="6023506" cy="24563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DA5AAF-D4FF-08A5-9F94-88325E24D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257800"/>
            <a:ext cx="4461438" cy="12770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67CA6B-736E-50B2-9CEB-32EA56E94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914400"/>
            <a:ext cx="9982200" cy="54628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E07644-8D98-F541-81FC-4E0DBCB34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3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ED68F2-AE37-8486-2459-5C04B8203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0" y="6019800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930E36-2E0D-A604-1605-2E1A608A7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532" y="899633"/>
            <a:ext cx="9800935" cy="5448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AE9903-6361-E2B7-95EC-93731B3A6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8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76EAFD-8E1C-3544-536F-EBB7310F1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54" y="1066800"/>
            <a:ext cx="10003892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C86CB7-8EC8-7B40-C0A7-13FEF7791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8202"/>
            <a:ext cx="9601200" cy="53215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229724-B70E-AF47-F7B4-F9F02EE46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9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D5FFE9-09FC-EBC6-CD99-B171FE537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272" y="990600"/>
            <a:ext cx="9817456" cy="5357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7C789-4923-7CB2-11ED-F3C20C048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0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BDE821-871E-BB9E-D29F-32953D589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396" y="800100"/>
            <a:ext cx="9617208" cy="5257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326F57-2F17-1A1E-0FD6-65D606749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6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22046D-2585-0461-F5EA-965E1BD43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914400"/>
            <a:ext cx="9829800" cy="54093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00D14A-7A17-F31E-9079-A0A7B4F72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3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7AA235-67AE-1E9F-02AA-885485771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424" y="914400"/>
            <a:ext cx="9693152" cy="5257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B61486-B997-32D5-7952-C1F6254C3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5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88B8A7-B718-30CB-8EB9-708658FD6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95867"/>
            <a:ext cx="9906000" cy="55655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0A6FB0-F933-59C2-577C-33095CA3B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1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D629D1-F418-2105-7945-4A7FDAB27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252" y="914400"/>
            <a:ext cx="9654098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145042-968C-E927-A8BA-0E44A429A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4865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7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41</cp:revision>
  <dcterms:created xsi:type="dcterms:W3CDTF">2010-09-08T15:04:56Z</dcterms:created>
  <dcterms:modified xsi:type="dcterms:W3CDTF">2023-03-24T18:33:00Z</dcterms:modified>
</cp:coreProperties>
</file>