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459" r:id="rId4"/>
    <p:sldId id="460" r:id="rId5"/>
    <p:sldId id="461" r:id="rId6"/>
    <p:sldId id="462" r:id="rId7"/>
    <p:sldId id="463" r:id="rId8"/>
    <p:sldId id="464" r:id="rId9"/>
    <p:sldId id="465" r:id="rId10"/>
    <p:sldId id="466" r:id="rId11"/>
    <p:sldId id="4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22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33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60E96DC-F9E6-2BE6-BD1D-A4E670E78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5738" y="744005"/>
            <a:ext cx="5792524" cy="2362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4DA5AAF-D4FF-08A5-9F94-88325E24D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562" y="5139043"/>
            <a:ext cx="4461438" cy="127709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7D3FCA-1322-2F0B-797B-F0C1E54F9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48" y="304800"/>
            <a:ext cx="48652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C67CA6B-736E-50B2-9CEB-32EA56E946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657" y="1257300"/>
            <a:ext cx="7936686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630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7D3FCA-1322-2F0B-797B-F0C1E54F9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48" y="304800"/>
            <a:ext cx="4865298" cy="4572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AED68F2-AE37-8486-2459-5C04B82034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2051" y="6125533"/>
            <a:ext cx="717002" cy="724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F930E36-2E0D-A604-1605-2E1A608A77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795" y="1219200"/>
            <a:ext cx="7950409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181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7D3FCA-1322-2F0B-797B-F0C1E54F9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48" y="304800"/>
            <a:ext cx="4865298" cy="457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C76EAFD-8E1C-3544-536F-EBB7310F16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941" y="1333500"/>
            <a:ext cx="7974117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7D3FCA-1322-2F0B-797B-F0C1E54F9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48" y="304800"/>
            <a:ext cx="48652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DC86CB7-8EC8-7B40-C0A7-13FEF7791E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348" y="1181100"/>
            <a:ext cx="8111304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290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7D3FCA-1322-2F0B-797B-F0C1E54F9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48" y="304800"/>
            <a:ext cx="48652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7D5FFE9-09FC-EBC6-CD99-B171FE5370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757" y="1219200"/>
            <a:ext cx="8098486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046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7D3FCA-1322-2F0B-797B-F0C1E54F9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48" y="304800"/>
            <a:ext cx="48652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BDE821-871E-BB9E-D29F-32953D589B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675" y="1257300"/>
            <a:ext cx="794465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561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7D3FCA-1322-2F0B-797B-F0C1E54F9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48" y="304800"/>
            <a:ext cx="48652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022046D-2585-0461-F5EA-965E1BD430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173" y="1181100"/>
            <a:ext cx="8169654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131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7D3FCA-1322-2F0B-797B-F0C1E54F9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48" y="304800"/>
            <a:ext cx="48652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67AA235-67AE-1E9F-02AA-8854857712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547" y="1295400"/>
            <a:ext cx="7866906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051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7D3FCA-1322-2F0B-797B-F0C1E54F9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48" y="304800"/>
            <a:ext cx="48652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288B8A7-B718-30CB-8EB9-708658FD67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609" y="1257300"/>
            <a:ext cx="7730781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010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7D3FCA-1322-2F0B-797B-F0C1E54F9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48" y="304800"/>
            <a:ext cx="4865298" cy="457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6D629D1-F418-2105-7945-4A7FDAB276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403" y="1257300"/>
            <a:ext cx="7861194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472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40</cp:revision>
  <dcterms:created xsi:type="dcterms:W3CDTF">2010-09-08T15:04:56Z</dcterms:created>
  <dcterms:modified xsi:type="dcterms:W3CDTF">2023-03-24T18:28:32Z</dcterms:modified>
</cp:coreProperties>
</file>