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0E96DC-F9E6-2BE6-BD1D-A4E670E78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38" y="744005"/>
            <a:ext cx="5792524" cy="2362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DA5AAF-D4FF-08A5-9F94-88325E24D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62" y="5139043"/>
            <a:ext cx="4461438" cy="12770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67CA6B-736E-50B2-9CEB-32EA56E94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57" y="1257300"/>
            <a:ext cx="793668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3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ED68F2-AE37-8486-2459-5C04B8203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51" y="6125533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930E36-2E0D-A604-1605-2E1A608A7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95" y="1219200"/>
            <a:ext cx="795040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8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76EAFD-8E1C-3544-536F-EBB7310F1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41" y="1333500"/>
            <a:ext cx="797411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C86CB7-8EC8-7B40-C0A7-13FEF7791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48" y="1181100"/>
            <a:ext cx="811130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9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D5FFE9-09FC-EBC6-CD99-B171FE537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57" y="1219200"/>
            <a:ext cx="809848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BDE821-871E-BB9E-D29F-32953D589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75" y="1257300"/>
            <a:ext cx="79446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6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22046D-2585-0461-F5EA-965E1BD43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73" y="1181100"/>
            <a:ext cx="816965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3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7AA235-67AE-1E9F-02AA-885485771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47" y="1295400"/>
            <a:ext cx="786690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5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88B8A7-B718-30CB-8EB9-708658FD6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09" y="1257300"/>
            <a:ext cx="773078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1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7D3FCA-1322-2F0B-797B-F0C1E54F9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8" y="304800"/>
            <a:ext cx="48652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D629D1-F418-2105-7945-4A7FDAB27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03" y="1257300"/>
            <a:ext cx="786119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7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40</cp:revision>
  <dcterms:created xsi:type="dcterms:W3CDTF">2010-09-08T15:04:56Z</dcterms:created>
  <dcterms:modified xsi:type="dcterms:W3CDTF">2023-03-24T18:28:32Z</dcterms:modified>
</cp:coreProperties>
</file>