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0" r:id="rId3"/>
    <p:sldId id="376" r:id="rId4"/>
    <p:sldId id="377" r:id="rId5"/>
    <p:sldId id="378" r:id="rId6"/>
    <p:sldId id="379" r:id="rId7"/>
    <p:sldId id="380" r:id="rId8"/>
    <p:sldId id="381" r:id="rId9"/>
    <p:sldId id="382" r:id="rId10"/>
    <p:sldId id="383" r:id="rId11"/>
    <p:sldId id="384" r:id="rId12"/>
    <p:sldId id="385" r:id="rId13"/>
    <p:sldId id="38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590" y="2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77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63525AF-9EA0-3AFA-E92E-0AFE8E9D77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3544" y="744696"/>
            <a:ext cx="5164912" cy="24600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00470AB-9195-CFE5-0DDC-FCF75B864A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999" y="5029200"/>
            <a:ext cx="6313187" cy="153047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F7334F8-4BF9-6BAC-80BF-143B414986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5702" y="1066800"/>
            <a:ext cx="9183472" cy="5486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2AEB614-3D23-6107-6BF3-226445E5EB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04800"/>
            <a:ext cx="554263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701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CB11CEE-8049-F9C1-8065-1AF32F0F7C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4951" y="711200"/>
            <a:ext cx="9424974" cy="5715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A99FA3C-7472-04A0-51CC-EDE91C0B1A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04800"/>
            <a:ext cx="554263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636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CB77DC1-F812-725F-7B31-7CA1B9D7D4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545" y="838200"/>
            <a:ext cx="9255785" cy="5486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C9E67D1-55CA-7E19-167E-DFB79324C0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04800"/>
            <a:ext cx="554263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3507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AD7EB1A-72D0-88CE-AC8D-CF1D74E426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5438" y="741563"/>
            <a:ext cx="9144000" cy="582010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78AB02E-67F5-088C-73D6-94DE7F3A33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96353" y="6035904"/>
            <a:ext cx="717002" cy="724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BC2C97E-325F-5007-C1DB-408A318367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304800"/>
            <a:ext cx="554263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582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B2C6A78-8808-658E-4271-BA92E8EA08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04800"/>
            <a:ext cx="5542638" cy="381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2AC5831-E502-5234-3AA9-678671D465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4081" y="955884"/>
            <a:ext cx="9346714" cy="5597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3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FCD8A84-9CE2-5924-5087-50522A78FE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5438" y="711200"/>
            <a:ext cx="9144000" cy="570839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407C7E2-A531-AB70-3F7D-8C573AEE08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04800"/>
            <a:ext cx="554263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750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0377C03-1F7B-82CA-D3F7-AE409E5E4C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3842" y="685800"/>
            <a:ext cx="9704315" cy="5867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9A98604-1FB0-6A93-496C-92909F957E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04800"/>
            <a:ext cx="554263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372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3427B29-4AA7-43CF-998B-8699C4BB3B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9238" y="807029"/>
            <a:ext cx="9296400" cy="577157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C419E22-F913-B183-BFD7-4DC16F0403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04800"/>
            <a:ext cx="554263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77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24B6BBC-266E-BF25-3FC7-14ED9B91CA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7757" y="685800"/>
            <a:ext cx="9736485" cy="5867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2FA1820-5BA1-B25A-AF15-B73F10A54C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04800"/>
            <a:ext cx="554263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122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0FA0775-E195-A49F-B81F-89ABCAE3F9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1138" y="850583"/>
            <a:ext cx="9372600" cy="568568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84564D6-E69F-93E4-093F-796577F817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04800"/>
            <a:ext cx="554263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213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617E37C-D909-0E61-7476-EC20338BFD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8811" y="838200"/>
            <a:ext cx="9157254" cy="5486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E48F87F-5E63-4C70-5EDF-4DC0D99794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04800"/>
            <a:ext cx="554263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626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F4AB783-4174-BBF3-228B-D66D9EEF71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5438" y="685800"/>
            <a:ext cx="9144000" cy="566183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8D8046B-3BA0-F637-A60B-A359F33EE6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04800"/>
            <a:ext cx="554263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833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1578</TotalTime>
  <Words>0</Words>
  <Application>Microsoft Office PowerPoint</Application>
  <PresentationFormat>Widescreen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32</cp:revision>
  <dcterms:created xsi:type="dcterms:W3CDTF">2010-09-08T15:04:56Z</dcterms:created>
  <dcterms:modified xsi:type="dcterms:W3CDTF">2023-03-20T21:22:04Z</dcterms:modified>
</cp:coreProperties>
</file>