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3525AF-9EA0-3AFA-E92E-0AFE8E9D7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251" y="816535"/>
            <a:ext cx="4479498" cy="213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0470AB-9195-CFE5-0DDC-FCF75B864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10" y="5257800"/>
            <a:ext cx="5370212" cy="13018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2C6A78-8808-658E-4271-BA92E8EA0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54263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F7334F8-4BF9-6BAC-80BF-143B41498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05" y="1066800"/>
            <a:ext cx="790799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01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2C6A78-8808-658E-4271-BA92E8EA0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54263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FB756C-E87D-0ED1-E323-98D1E7E19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677" y="990600"/>
            <a:ext cx="804264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3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2C6A78-8808-658E-4271-BA92E8EA0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54263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CB77DC1-F812-725F-7B31-7CA1B9D7D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70" y="1066800"/>
            <a:ext cx="7970259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5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2C6A78-8808-658E-4271-BA92E8EA0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54263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D7EB1A-72D0-88CE-AC8D-CF1D74E42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97" y="914400"/>
            <a:ext cx="7901406" cy="5029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8AB02E-67F5-088C-73D6-94DE7F3A33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8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2C6A78-8808-658E-4271-BA92E8EA0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542638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AC5831-E502-5234-3AA9-678671D46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22" y="990600"/>
            <a:ext cx="8143556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CD8A84-9CE2-5924-5087-50522A78F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013" y="952500"/>
            <a:ext cx="7933973" cy="495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BF6E48-0930-15D2-16C4-D665E7B60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55426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5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2C6A78-8808-658E-4271-BA92E8EA0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54263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377C03-1F7B-82CA-D3F7-AE409E5E4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053" y="1028700"/>
            <a:ext cx="7939894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7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2C6A78-8808-658E-4271-BA92E8EA0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54263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427B29-4AA7-43CF-998B-8699C4BB3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54" y="946297"/>
            <a:ext cx="7997892" cy="496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2C6A78-8808-658E-4271-BA92E8EA0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54263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4B6BBC-266E-BF25-3FC7-14ED9B91C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92" y="1028700"/>
            <a:ext cx="796621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2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2C6A78-8808-658E-4271-BA92E8EA0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54263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FA0775-E195-A49F-B81F-89ABCAE3F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05" y="990600"/>
            <a:ext cx="803919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213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2C6A78-8808-658E-4271-BA92E8EA0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54263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17E37C-D909-0E61-7476-EC20338BF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93" y="1066800"/>
            <a:ext cx="7885413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26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2C6A78-8808-658E-4271-BA92E8EA0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554263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4AB783-4174-BBF3-228B-D66D9EEF7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93" y="1009650"/>
            <a:ext cx="7814614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833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31</cp:revision>
  <dcterms:created xsi:type="dcterms:W3CDTF">2010-09-08T15:04:56Z</dcterms:created>
  <dcterms:modified xsi:type="dcterms:W3CDTF">2023-03-20T20:55:00Z</dcterms:modified>
</cp:coreProperties>
</file>