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20" r:id="rId3"/>
    <p:sldId id="376" r:id="rId4"/>
    <p:sldId id="377" r:id="rId5"/>
    <p:sldId id="378" r:id="rId6"/>
    <p:sldId id="379" r:id="rId7"/>
    <p:sldId id="380" r:id="rId8"/>
    <p:sldId id="381" r:id="rId9"/>
    <p:sldId id="382" r:id="rId10"/>
    <p:sldId id="383" r:id="rId11"/>
    <p:sldId id="384" r:id="rId12"/>
    <p:sldId id="385" r:id="rId13"/>
    <p:sldId id="386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1022" y="2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4771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40BDA-0B20-484B-A3C5-04225B9DE4F9}" type="datetimeFigureOut">
              <a:rPr lang="en-US" smtClean="0"/>
              <a:pPr/>
              <a:t>3/20/2023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63525AF-9EA0-3AFA-E92E-0AFE8E9D77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2251" y="816535"/>
            <a:ext cx="4479498" cy="21336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00470AB-9195-CFE5-0DDC-FCF75B864A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6810" y="5257800"/>
            <a:ext cx="5370212" cy="130187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B2C6A78-8808-658E-4271-BA92E8EA08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28600"/>
            <a:ext cx="5542638" cy="381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F7334F8-4BF9-6BAC-80BF-143B414986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8005" y="1066800"/>
            <a:ext cx="7907990" cy="472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27012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B2C6A78-8808-658E-4271-BA92E8EA08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28600"/>
            <a:ext cx="5542638" cy="381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D5FB756C-E87D-0ED1-E323-98D1E7E195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0677" y="990600"/>
            <a:ext cx="8042645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0636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B2C6A78-8808-658E-4271-BA92E8EA08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28600"/>
            <a:ext cx="5542638" cy="381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8CB77DC1-F812-725F-7B31-7CA1B9D7D4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6870" y="1066800"/>
            <a:ext cx="7970259" cy="472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03507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B2C6A78-8808-658E-4271-BA92E8EA08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28600"/>
            <a:ext cx="5542638" cy="381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7AD7EB1A-72D0-88CE-AC8D-CF1D74E426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1297" y="914400"/>
            <a:ext cx="7901406" cy="50292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78AB02E-67F5-088C-73D6-94DE7F3A339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62684" y="6100133"/>
            <a:ext cx="717002" cy="7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95820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B2C6A78-8808-658E-4271-BA92E8EA08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28600"/>
            <a:ext cx="5542638" cy="3810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2AC5831-E502-5234-3AA9-678671D465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222" y="990600"/>
            <a:ext cx="8143556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2339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FCD8A84-9CE2-5924-5087-50522A78FE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5013" y="952500"/>
            <a:ext cx="7933973" cy="4953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EBF6E48-0930-15D2-16C4-D665E7B60F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228600"/>
            <a:ext cx="5542638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87508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B2C6A78-8808-658E-4271-BA92E8EA08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28600"/>
            <a:ext cx="5542638" cy="381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0377C03-1F7B-82CA-D3F7-AE409E5E4C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2053" y="1028700"/>
            <a:ext cx="7939894" cy="48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63720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B2C6A78-8808-658E-4271-BA92E8EA08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28600"/>
            <a:ext cx="5542638" cy="381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3427B29-4AA7-43CF-998B-8699C4BB3B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3054" y="946297"/>
            <a:ext cx="7997892" cy="4965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3776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B2C6A78-8808-658E-4271-BA92E8EA08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28600"/>
            <a:ext cx="5542638" cy="381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724B6BBC-266E-BF25-3FC7-14ED9B91CA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8892" y="1028700"/>
            <a:ext cx="7966215" cy="48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21229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B2C6A78-8808-658E-4271-BA92E8EA08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28600"/>
            <a:ext cx="5542638" cy="381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0FA0775-E195-A49F-B81F-89ABCAE3F9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2405" y="990600"/>
            <a:ext cx="8039190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32135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B2C6A78-8808-658E-4271-BA92E8EA08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28600"/>
            <a:ext cx="5542638" cy="381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617E37C-D909-0E61-7476-EC20338BFD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9293" y="1066800"/>
            <a:ext cx="7885413" cy="472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76268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B2C6A78-8808-658E-4271-BA92E8EA08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28600"/>
            <a:ext cx="5542638" cy="381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F4AB783-4174-BBF3-228B-D66D9EEF71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4693" y="1009650"/>
            <a:ext cx="7814614" cy="483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58336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1551</TotalTime>
  <Words>0</Words>
  <Application>Microsoft Office PowerPoint</Application>
  <PresentationFormat>On-screen Show (4:3)</PresentationFormat>
  <Paragraphs>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Wachovia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dn</dc:creator>
  <cp:lastModifiedBy>d n</cp:lastModifiedBy>
  <cp:revision>31</cp:revision>
  <dcterms:created xsi:type="dcterms:W3CDTF">2010-09-08T15:04:56Z</dcterms:created>
  <dcterms:modified xsi:type="dcterms:W3CDTF">2023-03-20T20:55:00Z</dcterms:modified>
</cp:coreProperties>
</file>