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87" r:id="rId4"/>
    <p:sldId id="388" r:id="rId5"/>
    <p:sldId id="389" r:id="rId6"/>
    <p:sldId id="390" r:id="rId7"/>
    <p:sldId id="39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590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3CF85CD-9C18-BC47-5256-B3E85CFAAB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2556" y="914400"/>
            <a:ext cx="5946887" cy="1828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6E5390-1FA2-CBEB-AF95-0C8FA82C63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908" y="5029200"/>
            <a:ext cx="6783594" cy="15697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D1ED41-E968-D2FE-4AA2-8126E5F7A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730" y="152400"/>
            <a:ext cx="3974126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686915B-F698-5457-5A39-9C71655702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300" y="762000"/>
            <a:ext cx="9677400" cy="578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4ECB0B2-6033-6260-CD87-9FCFE5DEE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876656"/>
            <a:ext cx="9753600" cy="58035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C64297A-7812-CEEA-8FEB-D259F10CA1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730" y="152400"/>
            <a:ext cx="3974126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206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5A237DE-F604-D9E9-7485-12B63305E5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100" y="609600"/>
            <a:ext cx="9829800" cy="59794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1264B0-1250-AC01-2792-BCD6B9301D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730" y="152400"/>
            <a:ext cx="3974126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471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44C080F-0316-F965-973D-ADBF41A19E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643467"/>
            <a:ext cx="9601200" cy="599888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6CC1B7-D345-71D1-9EA5-3F3FE2DF15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730" y="152400"/>
            <a:ext cx="3974126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461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51F6948-3037-9F87-41A3-2902737227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626" y="609600"/>
            <a:ext cx="9972748" cy="6079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8560FB2-E7FC-669C-6A6F-53B8247D16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730" y="152400"/>
            <a:ext cx="3974126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658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6E33799-1DFB-9D58-6BF4-8E91BD2EE7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100" y="678776"/>
            <a:ext cx="9829800" cy="579822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D702C9C-F9F4-1A06-3A2A-051F15BBA6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7600" y="6019800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1850A8-87B2-4B7E-05C9-88BE23FC74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730" y="152400"/>
            <a:ext cx="3974126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291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1569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34</cp:revision>
  <dcterms:created xsi:type="dcterms:W3CDTF">2010-09-08T15:04:56Z</dcterms:created>
  <dcterms:modified xsi:type="dcterms:W3CDTF">2023-03-20T22:34:00Z</dcterms:modified>
</cp:coreProperties>
</file>