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87" r:id="rId4"/>
    <p:sldId id="388" r:id="rId5"/>
    <p:sldId id="389" r:id="rId6"/>
    <p:sldId id="390" r:id="rId7"/>
    <p:sldId id="3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CF85CD-9C18-BC47-5256-B3E85CFAA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130" y="990600"/>
            <a:ext cx="4955739" cy="15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6E5390-1FA2-CBEB-AF95-0C8FA82C6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334000"/>
            <a:ext cx="5664158" cy="13107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1ED41-E968-D2FE-4AA2-8126E5F7A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974126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86915B-F698-5457-5A39-9C71655702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793" y="1066800"/>
            <a:ext cx="7898414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1ED41-E968-D2FE-4AA2-8126E5F7A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9741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4ECB0B2-6033-6260-CD87-9FCFE5DEE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147" y="1219200"/>
            <a:ext cx="7427705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20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1ED41-E968-D2FE-4AA2-8126E5F7A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9741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A237DE-F604-D9E9-7485-12B63305E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589" y="1181100"/>
            <a:ext cx="7390822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7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1ED41-E968-D2FE-4AA2-8126E5F7A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9741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44C080F-0316-F965-973D-ADBF41A19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286" y="1104900"/>
            <a:ext cx="7439427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461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1ED41-E968-D2FE-4AA2-8126E5F7A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9741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1F6948-3037-9F87-41A3-290273722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802" y="1143000"/>
            <a:ext cx="750039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5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1ED41-E968-D2FE-4AA2-8126E5F7A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9741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E33799-1DFB-9D58-6BF4-8E91BD2EE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290" y="1257300"/>
            <a:ext cx="7363419" cy="434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702C9C-F9F4-1A06-3A2A-051F15BBA6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9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33</cp:revision>
  <dcterms:created xsi:type="dcterms:W3CDTF">2010-09-08T15:04:56Z</dcterms:created>
  <dcterms:modified xsi:type="dcterms:W3CDTF">2023-03-20T22:30:34Z</dcterms:modified>
</cp:coreProperties>
</file>