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22" r:id="rId4"/>
    <p:sldId id="415" r:id="rId5"/>
    <p:sldId id="42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8D1DAD-A010-769A-E189-D609E268E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894" y="1160869"/>
            <a:ext cx="3808212" cy="1432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7693F2-E3F5-61AA-3158-0EDCB08A7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861556"/>
            <a:ext cx="5262130" cy="16711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86FBE-3737-89F4-95BD-CDDD287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323351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1C9EAB-1DBF-9A05-13F9-8C08341BB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85800"/>
            <a:ext cx="1075334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F00400-388B-5B75-B966-08300F2A4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73" y="638175"/>
            <a:ext cx="10998053" cy="558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564DB7-F850-687F-079A-6D44569BD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32335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2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854747-6EBA-1999-FDBA-E63B2ECD4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10" y="723900"/>
            <a:ext cx="10765380" cy="5410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318A31-AAE1-DBD9-0A99-DC2875BE0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32335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6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5ECAF0-D4E1-F967-99CC-65A1AA241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550333"/>
            <a:ext cx="10896600" cy="56418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27595E-BDBE-7C1C-ED83-5F19490A1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2323351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8F36CB-F438-43EA-58D9-B85CA7377C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7983" y="6134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9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38</cp:revision>
  <dcterms:created xsi:type="dcterms:W3CDTF">2010-09-08T15:04:56Z</dcterms:created>
  <dcterms:modified xsi:type="dcterms:W3CDTF">2024-01-31T20:09:50Z</dcterms:modified>
</cp:coreProperties>
</file>