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0" r:id="rId3"/>
    <p:sldId id="422" r:id="rId4"/>
    <p:sldId id="415" r:id="rId5"/>
    <p:sldId id="42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566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C8D1DAD-A010-769A-E189-D609E268E4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5367" y="1026386"/>
            <a:ext cx="3093265" cy="116370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87693F2-E3F5-61AA-3158-0EDCB08A73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203" y="5257800"/>
            <a:ext cx="4511208" cy="143267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5286FBE-3737-89F4-95BD-CDDD287E00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2323351" cy="381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61C9EAB-1DBF-9A05-13F9-8C08341BB5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792" y="1219200"/>
            <a:ext cx="8662416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33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5286FBE-3737-89F4-95BD-CDDD287E00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2323351" cy="381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9F00400-388B-5B75-B966-08300F2A44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750" y="1181100"/>
            <a:ext cx="885850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721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5286FBE-3737-89F4-95BD-CDDD287E00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2323351" cy="381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F854747-6EBA-1999-FDBA-E63B2ECD4B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753" y="1268893"/>
            <a:ext cx="8596493" cy="4320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668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5286FBE-3737-89F4-95BD-CDDD287E00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2323351" cy="381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68F36CB-F438-43EA-58D9-B85CA7377C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72051" y="6125533"/>
            <a:ext cx="717002" cy="724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B5ECAF0-D4E1-F967-99CC-65A1AA241E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053" y="1219200"/>
            <a:ext cx="8535894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499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1617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37</cp:revision>
  <dcterms:created xsi:type="dcterms:W3CDTF">2010-09-08T15:04:56Z</dcterms:created>
  <dcterms:modified xsi:type="dcterms:W3CDTF">2024-01-31T20:06:03Z</dcterms:modified>
</cp:coreProperties>
</file>