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30" r:id="rId9"/>
    <p:sldId id="331" r:id="rId10"/>
    <p:sldId id="314" r:id="rId11"/>
    <p:sldId id="315" r:id="rId12"/>
    <p:sldId id="332" r:id="rId13"/>
    <p:sldId id="333" r:id="rId14"/>
    <p:sldId id="316" r:id="rId15"/>
    <p:sldId id="317" r:id="rId16"/>
    <p:sldId id="334" r:id="rId17"/>
    <p:sldId id="33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4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F2A869-FDD8-DE2F-36C2-6C49FBA49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884" y="685800"/>
            <a:ext cx="9122232" cy="15774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8D772C-D663-3D51-E795-BEED5C359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486400"/>
            <a:ext cx="7114459" cy="11659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DCA23C-ACB9-AE9E-9DDB-9E782FC4F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1066800"/>
            <a:ext cx="9525000" cy="53884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210848-0EA0-3541-9DDD-287EDA2E2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5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0E8BC2-1D8D-80CA-57A2-9AE5AA5C5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457" y="838200"/>
            <a:ext cx="9501085" cy="556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B6A229-4E22-EC79-7849-23A2967B9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1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43ADA4-87E4-5BCD-4AE8-32A2B5E4D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9448800" cy="55379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82956D-BAEF-176C-B61E-F966BC061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55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4D34B1-C264-49AB-7E6E-B79AABB68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81" y="1066800"/>
            <a:ext cx="9312638" cy="541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2727EE-DFB4-BAB8-37B2-D65A5B66A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12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3B7F02-C636-E8BF-1787-3152A987D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077" y="990600"/>
            <a:ext cx="9299846" cy="53103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36E33D-CD2D-A0E6-D2B4-74E50D360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7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9CF416-CFCC-0A53-D923-29E17F616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90600"/>
            <a:ext cx="9144000" cy="54128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9CB918-B623-1A4B-DA37-2086ECF92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32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43ADA4-87E4-5BCD-4AE8-32A2B5E4D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9448800" cy="55379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82956D-BAEF-176C-B61E-F966BC061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61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4D34B1-C264-49AB-7E6E-B79AABB68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81" y="1066800"/>
            <a:ext cx="9312638" cy="541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2727EE-DFB4-BAB8-37B2-D65A5B66A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08FA582-829D-C123-BAC1-F8FA19AD7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1400" y="59436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A4C267-7B28-0278-EC55-9652695DC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746" y="914400"/>
            <a:ext cx="965850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66196-50A9-50B2-9F92-1A2B00005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38200"/>
            <a:ext cx="9601200" cy="55577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438EA3-A025-13B4-6567-0F584D97A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5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43ADA4-87E4-5BCD-4AE8-32A2B5E4D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9448800" cy="55379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82956D-BAEF-176C-B61E-F966BC061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6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4D34B1-C264-49AB-7E6E-B79AABB68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81" y="1066800"/>
            <a:ext cx="9312638" cy="541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2727EE-DFB4-BAB8-37B2-D65A5B66A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1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DF9A4-4F2B-EBF0-EB76-9C76761F5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617" y="990600"/>
            <a:ext cx="9652766" cy="5486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0ADBD1-EC4F-C5C3-2D12-BF44CF32A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2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1BC77E-506E-965B-9E0B-991DCB309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914400"/>
            <a:ext cx="9372600" cy="5524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AEF430-4BAE-0A80-7C04-6A6FFD1C1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3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43ADA4-87E4-5BCD-4AE8-32A2B5E4D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9448800" cy="55379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82956D-BAEF-176C-B61E-F966BC061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9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4D34B1-C264-49AB-7E6E-B79AABB68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81" y="1066800"/>
            <a:ext cx="9312638" cy="541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2727EE-DFB4-BAB8-37B2-D65A5B66A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88" y="228600"/>
            <a:ext cx="3334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5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39</cp:revision>
  <dcterms:created xsi:type="dcterms:W3CDTF">2010-09-08T15:04:56Z</dcterms:created>
  <dcterms:modified xsi:type="dcterms:W3CDTF">2024-03-09T15:53:37Z</dcterms:modified>
</cp:coreProperties>
</file>