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5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302D1A-C5EE-4804-A79B-555AF949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31" y="5562600"/>
            <a:ext cx="4201294" cy="948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9D2A86-0CDE-14BB-47DA-C139F9710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127760"/>
            <a:ext cx="7110726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975F2C-D85D-7D84-8612-BC63E50E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16" y="990600"/>
            <a:ext cx="84587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FF6E-769B-8619-92ED-ABCAAE05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98" y="1104900"/>
            <a:ext cx="84954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CDA6E-E2E4-C756-DC99-080619612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05" y="1181100"/>
            <a:ext cx="84191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AB5A1B-FCDB-4FD7-BA5A-2299B7D6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56" y="1143000"/>
            <a:ext cx="8561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83F13-521E-8FC2-0903-B48959DBE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17" y="1143000"/>
            <a:ext cx="8630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AF8E3-9A62-F102-E8DF-A8910A403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34" y="1104900"/>
            <a:ext cx="85973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0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1D3784-824F-2827-311D-E68FC89AB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57" y="1143000"/>
            <a:ext cx="840388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946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6787D0-A1DD-404A-81D9-4160FA79A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52" y="6168254"/>
            <a:ext cx="7419123" cy="3191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B72B5C-2613-B2F5-41A0-E4667043E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350" y="1142155"/>
            <a:ext cx="863329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19</cp:revision>
  <dcterms:created xsi:type="dcterms:W3CDTF">2010-09-08T15:04:56Z</dcterms:created>
  <dcterms:modified xsi:type="dcterms:W3CDTF">2023-02-12T01:27:42Z</dcterms:modified>
</cp:coreProperties>
</file>