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94" r:id="rId4"/>
    <p:sldId id="295" r:id="rId5"/>
    <p:sldId id="296" r:id="rId6"/>
    <p:sldId id="297" r:id="rId7"/>
    <p:sldId id="298" r:id="rId8"/>
    <p:sldId id="299" r:id="rId9"/>
    <p:sldId id="30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022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EDB88B7-2826-0513-4098-C07C054878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158" y="723969"/>
            <a:ext cx="7277684" cy="18288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099925D-9C49-4A91-FB6E-0DF83D3563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5562601"/>
            <a:ext cx="6019974" cy="10248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69576BD-E005-DD19-5FCF-D02C4A8AD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4800"/>
            <a:ext cx="3333752" cy="381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5FEE17D-E2A4-10A4-51F4-C828F11F79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927" y="990600"/>
            <a:ext cx="7954146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37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69576BD-E005-DD19-5FCF-D02C4A8AD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4800"/>
            <a:ext cx="3333752" cy="381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9DE48B9-0D95-EFCF-D3D7-2629BFC554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990600"/>
            <a:ext cx="7772400" cy="531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291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69576BD-E005-DD19-5FCF-D02C4A8AD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4800"/>
            <a:ext cx="3333752" cy="381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B2965C7-8674-37E3-AB29-3314BAEE02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354" y="990600"/>
            <a:ext cx="7549291" cy="5099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882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69576BD-E005-DD19-5FCF-D02C4A8AD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4800"/>
            <a:ext cx="3333752" cy="381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3B05610-2F56-A5BF-69C7-BDB8148345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22" y="990600"/>
            <a:ext cx="7572555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70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69576BD-E005-DD19-5FCF-D02C4A8AD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4800"/>
            <a:ext cx="3333752" cy="381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2802FF0-8E7E-F92E-A87E-E7C723C426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303" y="990600"/>
            <a:ext cx="7617394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159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69576BD-E005-DD19-5FCF-D02C4A8AD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4800"/>
            <a:ext cx="3333752" cy="381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E70D1F2-B24F-BCFC-CEA2-E035C1903D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438" y="914400"/>
            <a:ext cx="7453124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725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69576BD-E005-DD19-5FCF-D02C4A8AD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4800"/>
            <a:ext cx="3333752" cy="381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54BC56E-5534-751C-8CC2-015F7CDA33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714" y="914400"/>
            <a:ext cx="7344571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70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69576BD-E005-DD19-5FCF-D02C4A8AD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4800"/>
            <a:ext cx="3333752" cy="381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44EA68A-E171-D5B2-AB6C-FED2D1D83D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9600" y="6117067"/>
            <a:ext cx="717002" cy="724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0E9BD15-B045-89B2-7C20-A8380E813E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619" y="1007333"/>
            <a:ext cx="7458981" cy="520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231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1717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35</cp:revision>
  <dcterms:created xsi:type="dcterms:W3CDTF">2010-09-08T15:04:56Z</dcterms:created>
  <dcterms:modified xsi:type="dcterms:W3CDTF">2023-08-27T20:25:29Z</dcterms:modified>
</cp:coreProperties>
</file>